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2EC75-FAFE-4B1C-A899-81365F2F8E05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AEC80-245A-4E18-B87E-AEE6A5869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AEC80-245A-4E18-B87E-AEE6A586934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79E6-9DA9-413B-9392-0ED98EF1C4B4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D6213-579A-4CAE-B290-ED9F1CBC4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.knigi-x.ru/22metodichka/14345-1-l18-avdeeva-knyazeva-sterkina-bezopasnost-uchebnoe-posobie-osnovam-bezopasnosti-zhiznedeyatelnosti-detey-starshego-dosh.php" TargetMode="External"/><Relationship Id="rId2" Type="http://schemas.openxmlformats.org/officeDocument/2006/relationships/hyperlink" Target="https://docplayer.ru/52757079-Osnovy-bezopasnosti-detey-doshkolnogo-vozrasta-n-n-avdeeva-o-l-knyazeva-r-b-styorkin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240359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Консультация для педагогов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Программа</a:t>
            </a:r>
            <a:r>
              <a:rPr lang="ru-RU" sz="3600" dirty="0"/>
              <a:t> «Основы безопасности детей дошкольного возраста» под редакцией Н.Н.Авдеевой, О.Л.Князевой, Р.Б. </a:t>
            </a:r>
            <a:r>
              <a:rPr lang="ru-RU" sz="3600" dirty="0" err="1"/>
              <a:t>Стеркиной</a:t>
            </a:r>
            <a:r>
              <a:rPr lang="ru-RU" sz="3600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160840" cy="1872208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</a:rPr>
              <a:t>Подготовила воспитатель</a:t>
            </a:r>
          </a:p>
          <a:p>
            <a:pPr algn="r"/>
            <a:r>
              <a:rPr lang="ru-RU" sz="2800" b="1" dirty="0" err="1" smtClean="0">
                <a:solidFill>
                  <a:schemeClr val="tx1"/>
                </a:solidFill>
              </a:rPr>
              <a:t>Бобылева</a:t>
            </a:r>
            <a:r>
              <a:rPr lang="ru-RU" sz="2800" b="1" dirty="0" smtClean="0">
                <a:solidFill>
                  <a:schemeClr val="tx1"/>
                </a:solidFill>
              </a:rPr>
              <a:t> М.А.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Ярославль, 2018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6 </a:t>
            </a:r>
            <a:br>
              <a:rPr lang="ru-RU" dirty="0" smtClean="0"/>
            </a:br>
            <a:r>
              <a:rPr lang="ru-RU" dirty="0" smtClean="0"/>
              <a:t>Ребенок на улице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6.1. Устройство проезжей части.</a:t>
            </a:r>
          </a:p>
          <a:p>
            <a:r>
              <a:rPr lang="ru-RU" dirty="0" smtClean="0"/>
              <a:t>6.2. «Зебра», светофор и другие дорожные знаки для пешеходов.</a:t>
            </a:r>
          </a:p>
          <a:p>
            <a:r>
              <a:rPr lang="ru-RU" dirty="0" smtClean="0"/>
              <a:t>6.3. Дорожные знаки для водителей (старший возраст)</a:t>
            </a:r>
          </a:p>
          <a:p>
            <a:r>
              <a:rPr lang="ru-RU" dirty="0" smtClean="0"/>
              <a:t>6.4. Правила езды на велосипеде.</a:t>
            </a:r>
          </a:p>
          <a:p>
            <a:r>
              <a:rPr lang="ru-RU" dirty="0" smtClean="0"/>
              <a:t>6.5. О работе ГИБДД.</a:t>
            </a:r>
          </a:p>
          <a:p>
            <a:r>
              <a:rPr lang="ru-RU" dirty="0" smtClean="0"/>
              <a:t>6.6. О работе регулировщика.</a:t>
            </a:r>
          </a:p>
          <a:p>
            <a:r>
              <a:rPr lang="ru-RU" dirty="0" smtClean="0"/>
              <a:t>6.7. Правила поведения в транспорте.</a:t>
            </a:r>
          </a:p>
          <a:p>
            <a:r>
              <a:rPr lang="ru-RU" smtClean="0"/>
              <a:t>6.8. </a:t>
            </a:r>
            <a:r>
              <a:rPr lang="ru-RU" dirty="0" smtClean="0"/>
              <a:t>Если ребенок потерялся на улице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/>
              <a:t>Благодарю за </a:t>
            </a:r>
            <a:r>
              <a:rPr lang="ru-RU" sz="4800" dirty="0" err="1" smtClean="0"/>
              <a:t>вниманиие</a:t>
            </a:r>
            <a:r>
              <a:rPr lang="ru-RU" sz="4800" dirty="0" smtClean="0"/>
              <a:t>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https://docplayer.ru/52757079-Osnovy-bezopasnosti-detey-doshkolnogo-vozrasta-n-n-avdeeva-o-l-knyazeva-r-b-styorkina.html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http://doc.knigi-x.ru/22metodichka/14345-1-l18-avdeeva-knyazeva-sterkina-bezopasnost-uchebnoe-posobie-osnovam-bezopasnosti-zhiznedeyatelnosti-detey-starshego-dosh.php</a:t>
            </a:r>
            <a:endParaRPr lang="ru-RU" dirty="0" smtClean="0"/>
          </a:p>
          <a:p>
            <a:r>
              <a:rPr lang="ru-RU" dirty="0" smtClean="0"/>
              <a:t>Авдеева Н.Н., Князева О.Л, </a:t>
            </a:r>
            <a:r>
              <a:rPr lang="ru-RU" dirty="0" err="1" smtClean="0"/>
              <a:t>Стеркина</a:t>
            </a:r>
            <a:r>
              <a:rPr lang="ru-RU" dirty="0" smtClean="0"/>
              <a:t> Р.Б.. Безопасность: Учебное пособие по основам</a:t>
            </a:r>
          </a:p>
          <a:p>
            <a:r>
              <a:rPr lang="ru-RU" dirty="0" smtClean="0"/>
              <a:t>безопасности жизнедеятельности детей старшего дошкольного возраста. - СПб.: «ДЕТСТВО-ПРЕСС»,</a:t>
            </a:r>
          </a:p>
          <a:p>
            <a:r>
              <a:rPr lang="ru-RU" smtClean="0"/>
              <a:t>2009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 авторах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>Авдеева Наталья Николаева - </a:t>
            </a:r>
            <a:r>
              <a:rPr lang="ru-RU" dirty="0"/>
              <a:t>кандидат психологических наук, ведущий научный сотрудник, профессор кафедры возрастная психология факультета «Психология образования» </a:t>
            </a:r>
            <a:r>
              <a:rPr lang="ru-RU" dirty="0" smtClean="0"/>
              <a:t>МГППУ</a:t>
            </a:r>
          </a:p>
          <a:p>
            <a:r>
              <a:rPr lang="ru-RU" dirty="0" smtClean="0"/>
              <a:t> </a:t>
            </a:r>
            <a:r>
              <a:rPr lang="ru-RU" dirty="0"/>
              <a:t>Князева Ольга </a:t>
            </a:r>
            <a:r>
              <a:rPr lang="ru-RU" dirty="0" smtClean="0"/>
              <a:t>Львовна - кандидат </a:t>
            </a:r>
            <a:r>
              <a:rPr lang="ru-RU" dirty="0"/>
              <a:t>психологических наук, младший научный сотрудник НИИ дошкольного воспитания </a:t>
            </a:r>
            <a:endParaRPr lang="ru-RU" dirty="0" smtClean="0"/>
          </a:p>
          <a:p>
            <a:r>
              <a:rPr lang="ru-RU" dirty="0" err="1" smtClean="0"/>
              <a:t>Стеркина</a:t>
            </a:r>
            <a:r>
              <a:rPr lang="ru-RU" dirty="0" smtClean="0"/>
              <a:t> </a:t>
            </a:r>
            <a:r>
              <a:rPr lang="ru-RU" dirty="0" err="1"/>
              <a:t>Рина</a:t>
            </a:r>
            <a:r>
              <a:rPr lang="ru-RU" dirty="0"/>
              <a:t> </a:t>
            </a:r>
            <a:r>
              <a:rPr lang="ru-RU" dirty="0" smtClean="0"/>
              <a:t>Борисовна - </a:t>
            </a:r>
            <a:r>
              <a:rPr lang="ru-RU" dirty="0"/>
              <a:t>кандидат психологических наук, ученый секретарь НИИ дошкольного воспитания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Безопасность  -  это умение правильно себя вести в различных ситуациях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основных разделов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1. Ребенок и другие люди</a:t>
            </a:r>
          </a:p>
          <a:p>
            <a:r>
              <a:rPr lang="ru-RU" dirty="0" smtClean="0"/>
              <a:t>Раздел 2. Ребенок и природа </a:t>
            </a:r>
          </a:p>
          <a:p>
            <a:r>
              <a:rPr lang="ru-RU" dirty="0" smtClean="0"/>
              <a:t>Раздел 3. Ребенок дома </a:t>
            </a:r>
          </a:p>
          <a:p>
            <a:r>
              <a:rPr lang="ru-RU" dirty="0" smtClean="0"/>
              <a:t>Раздел 4. Здоровье ребенка </a:t>
            </a:r>
          </a:p>
          <a:p>
            <a:r>
              <a:rPr lang="ru-RU" dirty="0" smtClean="0"/>
              <a:t>Раздел 5. Эмоциональное благополучие ребенка</a:t>
            </a:r>
          </a:p>
          <a:p>
            <a:r>
              <a:rPr lang="ru-RU" dirty="0" smtClean="0"/>
              <a:t> Раздел 6. Ребенок на улице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1 </a:t>
            </a:r>
            <a:br>
              <a:rPr lang="ru-RU" dirty="0" smtClean="0"/>
            </a:br>
            <a:r>
              <a:rPr lang="ru-RU" dirty="0" smtClean="0"/>
              <a:t>Ребенок и другие люди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1.1.О несовпадении приятной внешности и добрых намерений.</a:t>
            </a:r>
          </a:p>
          <a:p>
            <a:r>
              <a:rPr lang="ru-RU" dirty="0" smtClean="0"/>
              <a:t>1.2.Опасные ситуации контактов с незнакомыми людьми.</a:t>
            </a:r>
          </a:p>
          <a:p>
            <a:r>
              <a:rPr lang="ru-RU" dirty="0" smtClean="0"/>
              <a:t>1.3.Ситуации насильственного поведения со стороны незнакомого взрослого.</a:t>
            </a:r>
          </a:p>
          <a:p>
            <a:r>
              <a:rPr lang="ru-RU" dirty="0" smtClean="0"/>
              <a:t>1.4.Ребенок и другие дети, в том числе подростки. </a:t>
            </a:r>
          </a:p>
          <a:p>
            <a:r>
              <a:rPr lang="ru-RU" dirty="0" smtClean="0"/>
              <a:t>1.5.Если «чужой» приходит в дом.</a:t>
            </a:r>
          </a:p>
          <a:p>
            <a:r>
              <a:rPr lang="ru-RU" dirty="0" smtClean="0"/>
              <a:t>1.6.Ребенок как объект сексуального насилия.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2 </a:t>
            </a:r>
            <a:br>
              <a:rPr lang="ru-RU" dirty="0" smtClean="0"/>
            </a:br>
            <a:r>
              <a:rPr lang="ru-RU" dirty="0" smtClean="0"/>
              <a:t>Ребенок и природа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2.1.В природе все взаимосвязано.</a:t>
            </a:r>
          </a:p>
          <a:p>
            <a:r>
              <a:rPr lang="ru-RU" dirty="0" smtClean="0"/>
              <a:t> 2.2.Загрязнение окружающей среды.</a:t>
            </a:r>
          </a:p>
          <a:p>
            <a:r>
              <a:rPr lang="ru-RU" dirty="0" smtClean="0"/>
              <a:t>2.3.Ухудшение экологической ситуации.</a:t>
            </a:r>
          </a:p>
          <a:p>
            <a:r>
              <a:rPr lang="ru-RU" dirty="0" smtClean="0"/>
              <a:t>2.4.Бережное отношение к живой природе.</a:t>
            </a:r>
          </a:p>
          <a:p>
            <a:r>
              <a:rPr lang="ru-RU" dirty="0" smtClean="0"/>
              <a:t>2.5.Ядовитые растения.</a:t>
            </a:r>
          </a:p>
          <a:p>
            <a:r>
              <a:rPr lang="ru-RU" dirty="0" smtClean="0"/>
              <a:t>2.6.Контакты с животными.</a:t>
            </a:r>
          </a:p>
          <a:p>
            <a:r>
              <a:rPr lang="ru-RU" dirty="0" smtClean="0"/>
              <a:t>2.7.Восстановление окружающей среды.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3 </a:t>
            </a:r>
            <a:br>
              <a:rPr lang="ru-RU" dirty="0" smtClean="0"/>
            </a:br>
            <a:r>
              <a:rPr lang="ru-RU" dirty="0" smtClean="0"/>
              <a:t>Ребенок дома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3.1. Прямые запреты и умение правильно обращаться с некоторыми предметами. </a:t>
            </a:r>
          </a:p>
          <a:p>
            <a:r>
              <a:rPr lang="ru-RU" dirty="0" smtClean="0"/>
              <a:t>3.2. Экстремальные ситуации в быту.</a:t>
            </a:r>
          </a:p>
          <a:p>
            <a:pPr algn="ctr">
              <a:buNone/>
            </a:pPr>
            <a:r>
              <a:rPr lang="ru-RU" dirty="0" smtClean="0"/>
              <a:t>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 4 </a:t>
            </a:r>
            <a:br>
              <a:rPr lang="ru-RU" dirty="0" smtClean="0"/>
            </a:br>
            <a:r>
              <a:rPr lang="ru-RU" dirty="0" smtClean="0"/>
              <a:t>Здоровье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4.1. Здоровье главная ценность человеческой жизни.</a:t>
            </a:r>
          </a:p>
          <a:p>
            <a:r>
              <a:rPr lang="ru-RU" dirty="0" smtClean="0"/>
              <a:t>4.2. Изучение организма.</a:t>
            </a:r>
          </a:p>
          <a:p>
            <a:r>
              <a:rPr lang="ru-RU" dirty="0" smtClean="0"/>
              <a:t>4.3. «Сигналы» организма.</a:t>
            </a:r>
          </a:p>
          <a:p>
            <a:r>
              <a:rPr lang="ru-RU" dirty="0" smtClean="0"/>
              <a:t>4.4. Навыки личной гигиены.</a:t>
            </a:r>
          </a:p>
          <a:p>
            <a:r>
              <a:rPr lang="ru-RU" dirty="0" smtClean="0"/>
              <a:t>4.5. Болезни.</a:t>
            </a:r>
          </a:p>
          <a:p>
            <a:r>
              <a:rPr lang="ru-RU" dirty="0" smtClean="0"/>
              <a:t>4.6. Роль лекарств и витаминов.</a:t>
            </a:r>
          </a:p>
          <a:p>
            <a:r>
              <a:rPr lang="ru-RU" dirty="0" smtClean="0"/>
              <a:t>4.7. Правила оказания первой помощи.</a:t>
            </a:r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Раздел 5 </a:t>
            </a:r>
            <a:br>
              <a:rPr lang="ru-RU" dirty="0" smtClean="0"/>
            </a:br>
            <a:r>
              <a:rPr lang="ru-RU" dirty="0" smtClean="0"/>
              <a:t>Эмоциональное благополучие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5.1. Психическое здоровье.</a:t>
            </a:r>
          </a:p>
          <a:p>
            <a:r>
              <a:rPr lang="ru-RU" dirty="0" smtClean="0"/>
              <a:t>5.2. Детские страхи.</a:t>
            </a:r>
          </a:p>
          <a:p>
            <a:r>
              <a:rPr lang="ru-RU" dirty="0" smtClean="0"/>
              <a:t>5.3. Конфликты и ссоры между детьми.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endParaRPr lang="ru-RU" u="sng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u="sng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298</Words>
  <Application>Microsoft Office PowerPoint</Application>
  <PresentationFormat>Экран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Консультация для педагогов  Программа «Основы безопасности детей дошкольного возраста» под редакцией Н.Н.Авдеевой, О.Л.Князевой, Р.Б. Стеркиной.</vt:lpstr>
      <vt:lpstr>Об авторах</vt:lpstr>
      <vt:lpstr>Слайд 3</vt:lpstr>
      <vt:lpstr>Содержание основных разделов программы</vt:lpstr>
      <vt:lpstr>Раздел 1  Ребенок и другие люди</vt:lpstr>
      <vt:lpstr>Раздел 2  Ребенок и природа</vt:lpstr>
      <vt:lpstr>Раздел 3  Ребенок дома</vt:lpstr>
      <vt:lpstr>Раздел 4  Здоровье ребенка</vt:lpstr>
      <vt:lpstr>Раздел 5  Эмоциональное благополучие ребенка</vt:lpstr>
      <vt:lpstr>Раздел 6  Ребенок на улице</vt:lpstr>
      <vt:lpstr>Слайд 11</vt:lpstr>
      <vt:lpstr>Список литературы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 Программа «Основы безопасности детей дошкольного возраста» под редакцией Н.Н.Авдеевой, О.Л.Князевой, Р.Б. Стеркиной.</dc:title>
  <dc:creator>Hack The World</dc:creator>
  <cp:lastModifiedBy>163дс</cp:lastModifiedBy>
  <cp:revision>23</cp:revision>
  <dcterms:created xsi:type="dcterms:W3CDTF">2018-09-04T18:31:04Z</dcterms:created>
  <dcterms:modified xsi:type="dcterms:W3CDTF">2018-09-18T05:16:10Z</dcterms:modified>
</cp:coreProperties>
</file>