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5931-5379-46EB-9BA6-335737697D74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B2A61-FE83-4031-AB76-86E23A2A3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collections/card/5a9e7181cff35f03c06b54a8/?commentId=5a9e71b1cff35f03c06b7f8f" TargetMode="External"/><Relationship Id="rId2" Type="http://schemas.openxmlformats.org/officeDocument/2006/relationships/hyperlink" Target="https://yandex.ru/collections/card/5e413cda874e97cb84045ca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by/collections/card/58866c93bef67b3b7e8c77fe/" TargetMode="External"/><Relationship Id="rId4" Type="http://schemas.openxmlformats.org/officeDocument/2006/relationships/hyperlink" Target="https://yandex.ua/collections/card/58943818215a840098cb25b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Берегите лес!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</a:t>
            </a:r>
            <a:r>
              <a:rPr lang="ru-RU" dirty="0" err="1" smtClean="0">
                <a:solidFill>
                  <a:schemeClr val="tx1"/>
                </a:solidFill>
              </a:rPr>
              <a:t>Бобылева</a:t>
            </a:r>
            <a:r>
              <a:rPr lang="ru-RU" dirty="0" smtClean="0">
                <a:solidFill>
                  <a:schemeClr val="tx1"/>
                </a:solidFill>
              </a:rPr>
              <a:t> М.А.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Ярославль, 2020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После привала нужно убрать за собой весь мусор, не оставляя его в лесу. Лес — это дом многих животных. Вы здесь только в гостях! Относитесь к чужому дому с уважением.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3140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Hack The World\Desktop\hello_html_616f3c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1426"/>
            <a:ext cx="4248472" cy="3146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лесу, особенно в сухую жаркую погоду, запрещено разводить костры!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Hack The World\Desktop\ff06197075922ebaa72352a104c85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3556"/>
            <a:ext cx="7340339" cy="4874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ломайте ветки деревьев и кустарников. Помните, растения — живые существа.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Hack The World\Desktop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9466"/>
            <a:ext cx="6624712" cy="4968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ловите мотыльков, бабочек, стрекоз и других насекомых.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Hack The World\Desktop\phpVIiPfP_NE-s-glagolami_0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16832"/>
            <a:ext cx="42672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Берегите </a:t>
            </a:r>
            <a:r>
              <a:rPr lang="ru-RU" b="1" dirty="0"/>
              <a:t>зеленый наряд Земли</a:t>
            </a:r>
            <a:r>
              <a:rPr lang="ru-RU" dirty="0"/>
              <a:t>: мхи, травы, кустарники, деревья. Берегите лес!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Благодарю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https://yandex.ru/collections/card/5e413cda874e97cb84045ca7/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https://yandex.ru/collections/card/5a9e7181cff35f03c06b54a8/?commentId=5a9e71b1cff35f03c06b7f8f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https://yandex.ua/collections/card/58943818215a840098cb25b3/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https://yandex.by/collections/card/58866c93bef67b3b7e8c77fe/</a:t>
            </a:r>
            <a:endParaRPr lang="ru-RU" dirty="0" smtClean="0"/>
          </a:p>
          <a:p>
            <a:r>
              <a:rPr lang="en-US" dirty="0" smtClean="0"/>
              <a:t>https://ped-kopilka.ru/vospitateljam/beseda-beregite-les-dlja-detei-doshkolnikov-starshei-podgotovitelnoi-grupy.html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лес летом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ack The World\Desktop\63l5Oz7xYDb24cxt4nFoZd17fG1ik_qIwfP_oVEpSn6TMbkkbcdkLVv8K9zY2z0WpFYZxBH_Ih0s5yvw131Qur88bR831WE3l_SpcbtABSzRf1UsE8KvlaXf47EZLVof62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1925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лес осенью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Hack The World\Desktop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лес зимой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Hack The World\Desktop\s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646168" cy="4940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лес весной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ack The World\Desktop\s120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917886" cy="3950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 бегайте, не шумите в лесу, чтобы не побеспокоить птиц и зверей.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Hack The World\Desktop\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26419"/>
            <a:ext cx="7170346" cy="4831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dirty="0"/>
              <a:t>Не подходите близко к гнездам птиц. По вашим следам хищники могут отыскать и разорить гнезда</a:t>
            </a:r>
            <a:r>
              <a:rPr lang="ru-RU" dirty="0" smtClean="0"/>
              <a:t>. </a:t>
            </a:r>
            <a:r>
              <a:rPr lang="ru-RU" dirty="0"/>
              <a:t>Не прикасайтесь к гнезду, иначе птицы-родители могут его покинуть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Hack The World\Desktop\img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84984"/>
            <a:ext cx="4668010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Весной и в начале лета не берите в лес собаку. Почему? Она может поймать плохо летающих птенцов.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Hack The World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688632" cy="4266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/>
              <a:t>Не ловите и не уносите домой здоровых птенцов. Берегите пернатых! Если бы не птицы, бесчисленные полчища насекомых давно бы погубили леса.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Hack The World\Desktop\img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70194"/>
            <a:ext cx="5050408" cy="3787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225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Берегите лес!</vt:lpstr>
      <vt:lpstr>Русский лес летом</vt:lpstr>
      <vt:lpstr>Русский лес осенью</vt:lpstr>
      <vt:lpstr>Русский лес зимой</vt:lpstr>
      <vt:lpstr>Русский лес весной</vt:lpstr>
      <vt:lpstr>Не бегайте, не шумите в лесу, чтобы не побеспокоить птиц и зверей.</vt:lpstr>
      <vt:lpstr>Не подходите близко к гнездам птиц. По вашим следам хищники могут отыскать и разорить гнезда. Не прикасайтесь к гнезду, иначе птицы-родители могут его покинуть</vt:lpstr>
      <vt:lpstr>Весной и в начале лета не берите в лес собаку. Почему? Она может поймать плохо летающих птенцов.</vt:lpstr>
      <vt:lpstr>Не ловите и не уносите домой здоровых птенцов. Берегите пернатых! Если бы не птицы, бесчисленные полчища насекомых давно бы погубили леса.</vt:lpstr>
      <vt:lpstr>После привала нужно убрать за собой весь мусор, не оставляя его в лесу. Лес — это дом многих животных. Вы здесь только в гостях! Относитесь к чужому дому с уважением.</vt:lpstr>
      <vt:lpstr>В лесу, особенно в сухую жаркую погоду, запрещено разводить костры!</vt:lpstr>
      <vt:lpstr>Не ломайте ветки деревьев и кустарников. Помните, растения — живые существа.</vt:lpstr>
      <vt:lpstr>Не ловите мотыльков, бабочек, стрекоз и других насекомых.</vt:lpstr>
      <vt:lpstr>Слайд 14</vt:lpstr>
      <vt:lpstr>Слайд 15</vt:lpstr>
      <vt:lpstr>Слайд 16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лес!</dc:title>
  <dc:creator>Hack The World</dc:creator>
  <cp:lastModifiedBy>Hack The World</cp:lastModifiedBy>
  <cp:revision>14</cp:revision>
  <dcterms:created xsi:type="dcterms:W3CDTF">2020-03-12T11:16:11Z</dcterms:created>
  <dcterms:modified xsi:type="dcterms:W3CDTF">2020-03-14T10:01:14Z</dcterms:modified>
</cp:coreProperties>
</file>