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B927-0322-4231-9C85-31AB28E0648B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FE64-DD4A-498F-9D8C-BE105C7DC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7;&#1080;&#1090;&#1072;&#1085;&#1080;&#1077;%20&#1074;%20&#1096;&#1082;&#1086;&#1083;&#1077;%20&#1088;&#1080;&#1089;&#1086;&#1074;&#1072;&#1085;&#1085;&#1072;&#1103;%20&#1082;&#1072;&#1088;&#1090;&#1080;&#1085;&#1082;&#1072;&amp;img_url=https://dmdou65.edumsko.ru/uploads/2000/1618/section/375021/8972e86d8b8aa9ca49225ef0904974cc_XL.jpg?1494836826642&amp;pos=18&amp;rpt=simage" TargetMode="External"/><Relationship Id="rId3" Type="http://schemas.openxmlformats.org/officeDocument/2006/relationships/hyperlink" Target="https://yandex.ru/images/search?text=&#1087;&#1077;&#1088;&#1074;&#1086;&#1082;&#1083;&#1072;&#1089;&#1089;&#1085;&#1080;&#1082;&#1080;%20&#1082;&#1072;&#1088;&#1090;&#1080;&#1085;&#1082;&#1080;&amp;img_url=https://baikal24.ru/public/images/upload/image1517369601899.jpg&amp;pos=4&amp;rpt=simage" TargetMode="External"/><Relationship Id="rId7" Type="http://schemas.openxmlformats.org/officeDocument/2006/relationships/hyperlink" Target="https://yandex.ru/images/search?text=&#1087;&#1080;&#1090;&#1072;&#1085;&#1080;&#1077;%20&#1074;%20&#1089;&#1072;&#1076;&#1080;&#1082;&#1077;%20&#1088;&#1080;&#1089;&#1086;&#1074;&#1072;&#1085;&#1085;&#1072;&#1103;%20&#1082;&#1072;&#1088;&#1090;&#1080;&#1085;&#1082;&#1072;&amp;img_url=https://www.o-detstve.ru/assets/images/forteachers/DOU/bk_17/20221.jpg&amp;pos=20&amp;rpt=simage" TargetMode="External"/><Relationship Id="rId2" Type="http://schemas.openxmlformats.org/officeDocument/2006/relationships/hyperlink" Target="https://&#1091;&#1088;&#1086;&#1082;.&#1088;&#1092;/library/issledovatelskaya_rabota_&#171;skoro_v_shkolu&#187;_20285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3&amp;text=&#1082;&#1072;&#1085;&#1080;&#1082;&#1091;&#1083;&#1099;%20&#1074;%20&#1096;&#1082;&#1086;&#1083;&#1077;&amp;img_url=https://t3.ftcdn.net/jpg/00/24/68/54/500_F_24685433_NW9QCzVMF7IcAhD9ex330Jbw2OgNB3dO.jpg&amp;pos=106&amp;rpt=simage" TargetMode="External"/><Relationship Id="rId5" Type="http://schemas.openxmlformats.org/officeDocument/2006/relationships/hyperlink" Target="https://yandex.ru/images/search?text=&#1091;&#1095;&#1080;&#1090;&#1077;&#1083;&#1100;%20&#1080;%20&#1074;&#1086;&#1089;&#1087;&#1080;&#1090;&#1072;&#1090;&#1077;&#1083;&#1100;&amp;img_url=https://www.beesona.ru/upload/985/c1e735305547d75b77f4d7059cd9210a.jpg&amp;pos=1&amp;rpt=simage" TargetMode="External"/><Relationship Id="rId10" Type="http://schemas.openxmlformats.org/officeDocument/2006/relationships/hyperlink" Target="https://yandex.ru/images/search?text=&#1096;&#1082;&#1086;&#1083;&#1100;&#1085;&#1072;&#1103;%20&#1092;&#1086;&#1088;&#1084;&#1072;%20&#1088;&#1080;&#1089;&#1089;&#1086;&#1074;&#1072;&#1085;&#1085;&#1072;&#1103;%20&#1082;&#1072;&#1088;&#1090;&#1080;&#1085;&#1082;&#1072;&amp;img_url=https://st.depositphotos.com/3631281/5092/v/450/depositphotos_50929625-stock-illustration-pupils-with-book.jpg&amp;pos=1&amp;rpt=simage" TargetMode="External"/><Relationship Id="rId4" Type="http://schemas.openxmlformats.org/officeDocument/2006/relationships/hyperlink" Target="https://yandex.ru/images/search?text=&#1096;&#1082;&#1086;&#1083;&#1072;%20&#1074;%20&#1076;&#1088;&#1077;&#1074;&#1085;&#1077;&#1081;%20&#1075;&#1088;&#1077;&#1094;&#1080;&#1080;&amp;img_url=https://ds02.infourok.ru/uploads/ex/10cf/0006ee9e-7ea7342c/img9.jpg&amp;pos=9&amp;rpt=simage" TargetMode="External"/><Relationship Id="rId9" Type="http://schemas.openxmlformats.org/officeDocument/2006/relationships/hyperlink" Target="https://yandex.ru/images/search?text=&#1086;&#1094;&#1077;&#1085;&#1082;&#1080;%20&#1096;&#1082;&#1086;&#1083;&#1077;%20&#1088;&#1080;&#1089;&#1086;&#1074;&#1072;&#1085;&#1085;&#1072;&#1103;%20&#1082;&#1072;&#1088;&#1090;&#1080;&#1085;&#1082;&#1072;&amp;img_url=https://content.schools.by/cache/79/26/7926ad1d231c3ee28749399374fe85f8.jpg&amp;pos=0&amp;rpt=s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Чем отличается школа </a:t>
            </a:r>
            <a:br>
              <a:rPr lang="ru-RU" dirty="0" smtClean="0"/>
            </a:br>
            <a:r>
              <a:rPr lang="ru-RU" dirty="0" smtClean="0"/>
              <a:t>от детского сада?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Бобылева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Мария Александровна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Ярославль, 2018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 </a:t>
            </a:r>
            <a:r>
              <a:rPr lang="ru-RU" sz="2800" dirty="0"/>
              <a:t>садик я </a:t>
            </a:r>
            <a:r>
              <a:rPr lang="ru-RU" sz="2800" dirty="0" smtClean="0"/>
              <a:t>можно </a:t>
            </a:r>
            <a:r>
              <a:rPr lang="ru-RU" sz="2800" dirty="0"/>
              <a:t>надеть любое платье, а в </a:t>
            </a:r>
            <a:r>
              <a:rPr lang="ru-RU" sz="2800" dirty="0" smtClean="0"/>
              <a:t>школе </a:t>
            </a:r>
            <a:r>
              <a:rPr lang="ru-RU" sz="2800" dirty="0"/>
              <a:t>есть школьная </a:t>
            </a:r>
            <a:r>
              <a:rPr lang="ru-RU" sz="2800" dirty="0" smtClean="0"/>
              <a:t>форма.</a:t>
            </a:r>
            <a:endParaRPr lang="ru-RU" sz="2800" dirty="0"/>
          </a:p>
        </p:txBody>
      </p:sp>
      <p:pic>
        <p:nvPicPr>
          <p:cNvPr id="3074" name="Picture 2" descr="http://hddfhm.com/images/clipart-school-uniform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672408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 детском саду </a:t>
            </a:r>
            <a:r>
              <a:rPr lang="ru-RU" sz="2800" dirty="0"/>
              <a:t>нет учебников, а в школе есть, поэтому в школу дети ходят с портфелями.</a:t>
            </a:r>
          </a:p>
        </p:txBody>
      </p:sp>
      <p:pic>
        <p:nvPicPr>
          <p:cNvPr id="2050" name="Picture 2" descr="https://previews.123rf.com/images/kharlamova/kharlamova1212/kharlamova121200022/16650579-boy-and-girl-go-to-school-hand-drawn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140968"/>
            <a:ext cx="4560441" cy="337121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/>
              <a:t>Скоро в школу я пойду</a:t>
            </a:r>
            <a:r>
              <a:rPr lang="ru-RU" sz="3000" dirty="0" smtClean="0"/>
              <a:t>!</a:t>
            </a:r>
            <a:endParaRPr lang="ru-RU" sz="3000" dirty="0"/>
          </a:p>
          <a:p>
            <a:pPr>
              <a:buNone/>
            </a:pPr>
            <a:r>
              <a:rPr lang="ru-RU" sz="3000" dirty="0" smtClean="0"/>
              <a:t>Я </a:t>
            </a:r>
            <a:r>
              <a:rPr lang="ru-RU" sz="3000" dirty="0"/>
              <a:t>всем об этом говорю.</a:t>
            </a:r>
          </a:p>
          <a:p>
            <a:pPr>
              <a:buNone/>
            </a:pPr>
            <a:r>
              <a:rPr lang="ru-RU" sz="3000" dirty="0"/>
              <a:t>Прохожему на улице,</a:t>
            </a:r>
          </a:p>
          <a:p>
            <a:pPr>
              <a:buNone/>
            </a:pPr>
            <a:r>
              <a:rPr lang="ru-RU" sz="3000" dirty="0"/>
              <a:t>Петуху и курице,</a:t>
            </a:r>
          </a:p>
          <a:p>
            <a:pPr>
              <a:buNone/>
            </a:pPr>
            <a:r>
              <a:rPr lang="ru-RU" sz="3000" dirty="0"/>
              <a:t>Бабушке на лавочке и сестрёнке Галочке.</a:t>
            </a:r>
          </a:p>
          <a:p>
            <a:pPr>
              <a:buNone/>
            </a:pPr>
            <a:r>
              <a:rPr lang="ru-RU" sz="3000" dirty="0"/>
              <a:t>Мне уже портфель купили,</a:t>
            </a:r>
          </a:p>
          <a:p>
            <a:pPr>
              <a:buNone/>
            </a:pPr>
            <a:r>
              <a:rPr lang="ru-RU" sz="3000" dirty="0"/>
              <a:t>Ручки и тетради.</a:t>
            </a:r>
          </a:p>
          <a:p>
            <a:pPr>
              <a:buNone/>
            </a:pPr>
            <a:r>
              <a:rPr lang="ru-RU" sz="3000" dirty="0"/>
              <a:t>Позаботились мы с мамой даже о наряде!</a:t>
            </a:r>
          </a:p>
          <a:p>
            <a:pPr>
              <a:buNone/>
            </a:pPr>
            <a:r>
              <a:rPr lang="ru-RU" sz="3000" dirty="0"/>
              <a:t>С нетерпеньем жду тот час</a:t>
            </a:r>
            <a:r>
              <a:rPr lang="ru-RU" sz="3000" dirty="0" smtClean="0"/>
              <a:t>,</a:t>
            </a:r>
            <a:endParaRPr lang="ru-RU" sz="3000" dirty="0"/>
          </a:p>
          <a:p>
            <a:pPr>
              <a:buNone/>
            </a:pPr>
            <a:r>
              <a:rPr lang="ru-RU" sz="3000" dirty="0"/>
              <a:t>Когда пойду я в первый класс!</a:t>
            </a:r>
          </a:p>
          <a:p>
            <a:endParaRPr lang="ru-RU" dirty="0"/>
          </a:p>
        </p:txBody>
      </p:sp>
      <p:pic>
        <p:nvPicPr>
          <p:cNvPr id="1026" name="Picture 2" descr="C:\Users\Hack The World\Desktop\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33344"/>
            <a:ext cx="3059832" cy="262465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Благодарю за внимание!</a:t>
            </a:r>
            <a:endParaRPr lang="ru-RU" sz="4400" dirty="0"/>
          </a:p>
        </p:txBody>
      </p:sp>
      <p:pic>
        <p:nvPicPr>
          <p:cNvPr id="12289" name="Picture 1" descr="C:\Users\Hack The World\Desktop\3181270_stock-photo-image-with-pupil-them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793920" cy="302326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https://yandex.ru/images/search?p=1&amp;text=</a:t>
            </a:r>
            <a:r>
              <a:rPr lang="ru-RU" dirty="0" smtClean="0"/>
              <a:t>светлые%20картинки%20со%20школьными%20принадлежностями&amp;</a:t>
            </a:r>
            <a:r>
              <a:rPr lang="en-US" dirty="0" err="1" smtClean="0"/>
              <a:t>img_url</a:t>
            </a:r>
            <a:r>
              <a:rPr lang="en-US" dirty="0" smtClean="0"/>
              <a:t>=https%3A%2F%2Fst.depositphotos.com%2F1257517%2F2813%2Fv%2F450%2Fdepositphotos_28136819-stock-illustration-school-supplies-background.jpg&amp;pos=38&amp;rpt=</a:t>
            </a:r>
            <a:r>
              <a:rPr lang="en-US" dirty="0" err="1" smtClean="0"/>
              <a:t>simage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урок.рф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library/issledovatelskaya_rabota_«skoro_v_shkolu»_202854.html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https://yandex.ru/images/search?text=</a:t>
            </a:r>
            <a:r>
              <a:rPr lang="ru-RU" dirty="0" smtClean="0">
                <a:hlinkClick r:id="rId3"/>
              </a:rPr>
              <a:t>первоклассники%20картинки&amp;</a:t>
            </a:r>
            <a:r>
              <a:rPr lang="en-US" dirty="0" err="1" smtClean="0">
                <a:hlinkClick r:id="rId3"/>
              </a:rPr>
              <a:t>img_url</a:t>
            </a:r>
            <a:r>
              <a:rPr lang="en-US" dirty="0" smtClean="0">
                <a:hlinkClick r:id="rId3"/>
              </a:rPr>
              <a:t>=https%3A%2F%2Fbaikal24.ru%2Fpublic%2Fimages%2Fupload%2Fimage1517369601899.jpg&amp;pos=4&amp;rpt=</a:t>
            </a:r>
            <a:r>
              <a:rPr lang="en-US" dirty="0" err="1" smtClean="0">
                <a:hlinkClick r:id="rId3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https://yandex.ru/images/search?text=</a:t>
            </a:r>
            <a:r>
              <a:rPr lang="ru-RU" dirty="0" smtClean="0">
                <a:hlinkClick r:id="rId4"/>
              </a:rPr>
              <a:t>школа%20в%20древней%20греции&amp;</a:t>
            </a:r>
            <a:r>
              <a:rPr lang="en-US" dirty="0" err="1" smtClean="0">
                <a:hlinkClick r:id="rId4"/>
              </a:rPr>
              <a:t>img_url</a:t>
            </a:r>
            <a:r>
              <a:rPr lang="en-US" dirty="0" smtClean="0">
                <a:hlinkClick r:id="rId4"/>
              </a:rPr>
              <a:t>=https%3A%2F%2Fds02.infourok.ru%2Fuploads%2Fex%2F10cf%2F0006ee9e-7ea7342c%2Fimg9.jpg&amp;pos=9&amp;rpt=</a:t>
            </a:r>
            <a:r>
              <a:rPr lang="en-US" dirty="0" err="1" smtClean="0">
                <a:hlinkClick r:id="rId4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учитель%20и%20воспитатель&amp;</a:t>
            </a:r>
            <a:r>
              <a:rPr lang="en-US" dirty="0" err="1" smtClean="0">
                <a:hlinkClick r:id="rId5"/>
              </a:rPr>
              <a:t>img_url</a:t>
            </a:r>
            <a:r>
              <a:rPr lang="en-US" dirty="0" smtClean="0">
                <a:hlinkClick r:id="rId5"/>
              </a:rPr>
              <a:t>=https%3A%2F%2Fwww.beesona.ru%2Fupload%2F985%2Fc1e735305547d75b77f4d7059cd9210a.jpg&amp;pos=1&amp;rpt=</a:t>
            </a:r>
            <a:r>
              <a:rPr lang="en-US" dirty="0" err="1" smtClean="0">
                <a:hlinkClick r:id="rId5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https://yandex.ru/images/search?p=3&amp;text=</a:t>
            </a:r>
            <a:r>
              <a:rPr lang="ru-RU" dirty="0" smtClean="0">
                <a:hlinkClick r:id="rId6"/>
              </a:rPr>
              <a:t>каникулы%20в%20школе&amp;</a:t>
            </a:r>
            <a:r>
              <a:rPr lang="en-US" dirty="0" err="1" smtClean="0">
                <a:hlinkClick r:id="rId6"/>
              </a:rPr>
              <a:t>img_url</a:t>
            </a:r>
            <a:r>
              <a:rPr lang="en-US" dirty="0" smtClean="0">
                <a:hlinkClick r:id="rId6"/>
              </a:rPr>
              <a:t>=https%3A%2F%2Ft3.ftcdn.net%2Fjpg%2F00%2F24%2F68%2F54%2F500_F_24685433_NW9QCzVMF7IcAhD9ex330Jbw2OgNB3dO.jpg&amp;pos=106&amp;rpt=</a:t>
            </a:r>
            <a:r>
              <a:rPr lang="en-US" dirty="0" err="1" smtClean="0">
                <a:hlinkClick r:id="rId6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https://yandex.ru/images/search?text=</a:t>
            </a:r>
            <a:r>
              <a:rPr lang="ru-RU" dirty="0" smtClean="0">
                <a:hlinkClick r:id="rId7"/>
              </a:rPr>
              <a:t>питание%20в%20садике%20рисованная%20картинка&amp;</a:t>
            </a:r>
            <a:r>
              <a:rPr lang="en-US" dirty="0" err="1" smtClean="0">
                <a:hlinkClick r:id="rId7"/>
              </a:rPr>
              <a:t>img_url</a:t>
            </a:r>
            <a:r>
              <a:rPr lang="en-US" dirty="0" smtClean="0">
                <a:hlinkClick r:id="rId7"/>
              </a:rPr>
              <a:t>=https%3A%2F%2Fwww.o-detstve.ru%2Fassets%2Fimages%2Fforteachers%2FDOU%2Fbk_17%2F20221.jpg&amp;pos=20&amp;rpt=</a:t>
            </a:r>
            <a:r>
              <a:rPr lang="en-US" dirty="0" err="1" smtClean="0">
                <a:hlinkClick r:id="rId7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https://yandex.ru/images/search?text=</a:t>
            </a:r>
            <a:r>
              <a:rPr lang="ru-RU" dirty="0" smtClean="0">
                <a:hlinkClick r:id="rId8"/>
              </a:rPr>
              <a:t>питание%20в%20школе%20рисованная%20картинка&amp;</a:t>
            </a:r>
            <a:r>
              <a:rPr lang="en-US" dirty="0" err="1" smtClean="0">
                <a:hlinkClick r:id="rId8"/>
              </a:rPr>
              <a:t>img_url</a:t>
            </a:r>
            <a:r>
              <a:rPr lang="en-US" dirty="0" smtClean="0">
                <a:hlinkClick r:id="rId8"/>
              </a:rPr>
              <a:t>=https%3A%2F%2Fdmdou65.edumsko.ru%2Fuploads%2F2000%2F1618%2Fsection%2F375021%2F8972e86d8b8aa9ca49225ef0904974cc_XL.jpg%3F1494836826642&amp;pos=18&amp;rpt=</a:t>
            </a:r>
            <a:r>
              <a:rPr lang="en-US" dirty="0" err="1" smtClean="0">
                <a:hlinkClick r:id="rId8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https://yandex.ru/images/search?text=</a:t>
            </a:r>
            <a:r>
              <a:rPr lang="ru-RU" dirty="0" smtClean="0">
                <a:hlinkClick r:id="rId9"/>
              </a:rPr>
              <a:t>оценки%20школе%20рисованная%20картинка&amp;</a:t>
            </a:r>
            <a:r>
              <a:rPr lang="en-US" dirty="0" err="1" smtClean="0">
                <a:hlinkClick r:id="rId9"/>
              </a:rPr>
              <a:t>img_url</a:t>
            </a:r>
            <a:r>
              <a:rPr lang="en-US" dirty="0" smtClean="0">
                <a:hlinkClick r:id="rId9"/>
              </a:rPr>
              <a:t>=https%3A%2F%2Fcontent.schools.by%2Fcache%2F79%2F26%2F7926ad1d231c3ee28749399374fe85f8.jpg&amp;pos=0&amp;rpt=</a:t>
            </a:r>
            <a:r>
              <a:rPr lang="en-US" dirty="0" err="1" smtClean="0">
                <a:hlinkClick r:id="rId9"/>
              </a:rPr>
              <a:t>simage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https://yandex.ru/images/search?text=</a:t>
            </a:r>
            <a:r>
              <a:rPr lang="ru-RU" dirty="0" smtClean="0">
                <a:hlinkClick r:id="rId10"/>
              </a:rPr>
              <a:t>школьная%20форма%20риссованная%20картинка&amp;</a:t>
            </a:r>
            <a:r>
              <a:rPr lang="en-US" dirty="0" err="1" smtClean="0">
                <a:hlinkClick r:id="rId10"/>
              </a:rPr>
              <a:t>img_url</a:t>
            </a:r>
            <a:r>
              <a:rPr lang="en-US" dirty="0" smtClean="0">
                <a:hlinkClick r:id="rId10"/>
              </a:rPr>
              <a:t>=https%3A%2F%2Fst.depositphotos.com%2F3631281%2F5092%2Fv%2F450%2Fdepositphotos_50929625-stock-illustration-pupils-with-book.jpg&amp;pos=1&amp;rpt=</a:t>
            </a:r>
            <a:r>
              <a:rPr lang="en-US" dirty="0" err="1" smtClean="0">
                <a:hlinkClick r:id="rId10"/>
              </a:rPr>
              <a:t>simage</a:t>
            </a:r>
            <a:endParaRPr lang="ru-RU" dirty="0" smtClean="0"/>
          </a:p>
          <a:p>
            <a:r>
              <a:rPr lang="en-US" dirty="0" smtClean="0"/>
              <a:t>https://yandex.ru/images/search?text=</a:t>
            </a:r>
            <a:r>
              <a:rPr lang="ru-RU" dirty="0" smtClean="0"/>
              <a:t>дети%20с%20портфелями%20риссованная%20картинка&amp;</a:t>
            </a:r>
            <a:r>
              <a:rPr lang="en-US" dirty="0" err="1" smtClean="0"/>
              <a:t>img_url</a:t>
            </a:r>
            <a:r>
              <a:rPr lang="en-US" dirty="0" smtClean="0"/>
              <a:t>=https%3A%2F%2Ft4.ftcdn.net%2Fjpg%2F00%2F47%2F32%2F71%2F500_F_47327131_W229kEyk4ivQuLbEk99SdkgLqx7rmGH9.jpg&amp;pos=7&amp;rpt=</a:t>
            </a:r>
            <a:r>
              <a:rPr lang="en-US" dirty="0" err="1" smtClean="0"/>
              <a:t>simage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В моей семье известно всем.</a:t>
            </a:r>
          </a:p>
          <a:p>
            <a:pPr>
              <a:buNone/>
            </a:pPr>
            <a:r>
              <a:rPr lang="ru-RU" sz="2800" dirty="0"/>
              <a:t>Мне скоро будет ровно семь,</a:t>
            </a:r>
          </a:p>
          <a:p>
            <a:pPr>
              <a:buNone/>
            </a:pPr>
            <a:r>
              <a:rPr lang="ru-RU" sz="2800" dirty="0"/>
              <a:t>А если человеку семь,</a:t>
            </a:r>
          </a:p>
          <a:p>
            <a:pPr>
              <a:buNone/>
            </a:pPr>
            <a:r>
              <a:rPr lang="ru-RU" sz="2800" dirty="0"/>
              <a:t>Об этом знают даже </a:t>
            </a:r>
            <a:r>
              <a:rPr lang="ru-RU" sz="2800" dirty="0" smtClean="0"/>
              <a:t>дети -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Мы с садиком прощаемся</a:t>
            </a:r>
          </a:p>
          <a:p>
            <a:pPr>
              <a:buNone/>
            </a:pPr>
            <a:r>
              <a:rPr lang="ru-RU" sz="2800" dirty="0"/>
              <a:t>И в школу собираемся!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1266" name="Picture 2" descr="https://baikal24.ru/public/images/upload/image1517369601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3498693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Слово " Школа</a:t>
            </a:r>
            <a:r>
              <a:rPr lang="ru-RU" sz="2800" dirty="0"/>
              <a:t>" пришло из Древней Греции, где оно звучало как "</a:t>
            </a:r>
            <a:r>
              <a:rPr lang="ru-RU" sz="2800" dirty="0" err="1"/>
              <a:t>схолэ</a:t>
            </a:r>
            <a:r>
              <a:rPr lang="ru-RU" sz="2800" dirty="0"/>
              <a:t>". И означало "досуг", "праздность", "</a:t>
            </a:r>
            <a:r>
              <a:rPr lang="ru-RU" sz="2800" dirty="0" smtClean="0"/>
              <a:t>отдых ". В </a:t>
            </a:r>
            <a:r>
              <a:rPr lang="ru-RU" sz="2800" dirty="0"/>
              <a:t>толковом словаре </a:t>
            </a:r>
            <a:r>
              <a:rPr lang="ru-RU" sz="2800" dirty="0" smtClean="0"/>
              <a:t>указано, что школа </a:t>
            </a:r>
            <a:r>
              <a:rPr lang="ru-RU" sz="2800" dirty="0"/>
              <a:t>- это учебно-воспитательное </a:t>
            </a:r>
            <a:r>
              <a:rPr lang="ru-RU" sz="2800" dirty="0" smtClean="0"/>
              <a:t>учреждение.</a:t>
            </a:r>
            <a:endParaRPr lang="ru-RU" sz="2800" dirty="0"/>
          </a:p>
        </p:txBody>
      </p:sp>
      <p:pic>
        <p:nvPicPr>
          <p:cNvPr id="10241" name="Picture 1" descr="C:\Users\Hack The World\Desktop\20888361-school-supplies-on-white-grid-paper-background-individual-objects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38437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В школе с детьми работает учитель</a:t>
            </a:r>
            <a:r>
              <a:rPr lang="ru-RU" sz="2800" dirty="0"/>
              <a:t>, а в </a:t>
            </a:r>
            <a:r>
              <a:rPr lang="ru-RU" sz="2800" dirty="0" smtClean="0"/>
              <a:t>садике с ними </a:t>
            </a:r>
            <a:r>
              <a:rPr lang="ru-RU" sz="2800" dirty="0"/>
              <a:t>занимается воспитатель. Садиком управляет заведующая, а школой – директор.</a:t>
            </a:r>
          </a:p>
        </p:txBody>
      </p:sp>
      <p:pic>
        <p:nvPicPr>
          <p:cNvPr id="9218" name="Picture 2" descr="http://www.playcast.ru/uploads/2016/10/03/20086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320480" cy="322498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 </a:t>
            </a:r>
            <a:r>
              <a:rPr lang="ru-RU" sz="2800" dirty="0"/>
              <a:t>сад </a:t>
            </a:r>
            <a:r>
              <a:rPr lang="ru-RU" sz="2800" dirty="0" smtClean="0"/>
              <a:t>дети приходят </a:t>
            </a:r>
            <a:r>
              <a:rPr lang="ru-RU" sz="2800" dirty="0"/>
              <a:t>каждый день, кроме выходных, на целый </a:t>
            </a:r>
            <a:r>
              <a:rPr lang="ru-RU" sz="2800" dirty="0" smtClean="0"/>
              <a:t>день. 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А </a:t>
            </a:r>
            <a:r>
              <a:rPr lang="ru-RU" sz="2800" dirty="0"/>
              <a:t>в школе через каждые пять недель учёбы бывают каникулы</a:t>
            </a:r>
          </a:p>
        </p:txBody>
      </p:sp>
      <p:pic>
        <p:nvPicPr>
          <p:cNvPr id="8194" name="Picture 2" descr="http://korablik29chap.ucoz.ru/novosti_obyavl/2015/s_nachalom_uchebnogo_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79790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Детский сад работает круглогодично.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В школе всё </a:t>
            </a:r>
            <a:r>
              <a:rPr lang="ru-RU" sz="2800" dirty="0"/>
              <a:t>лето у школьников </a:t>
            </a:r>
            <a:r>
              <a:rPr lang="ru-RU" sz="2800" dirty="0" smtClean="0"/>
              <a:t>каникулы</a:t>
            </a:r>
            <a:r>
              <a:rPr lang="ru-RU" sz="2800" dirty="0"/>
              <a:t>, после летних каникул, школьники переходят в другой класс.</a:t>
            </a:r>
          </a:p>
        </p:txBody>
      </p:sp>
      <p:pic>
        <p:nvPicPr>
          <p:cNvPr id="7172" name="Picture 4" descr="https://god2018.org/wp-content/uploads/2017/07/shkolnye-trimestry-2017-20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64532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800" dirty="0" smtClean="0"/>
              <a:t>В </a:t>
            </a:r>
            <a:r>
              <a:rPr lang="ru-RU" sz="2800" dirty="0"/>
              <a:t>садике </a:t>
            </a:r>
            <a:r>
              <a:rPr lang="ru-RU" sz="2800" dirty="0" smtClean="0"/>
              <a:t>дети играют, </a:t>
            </a:r>
            <a:r>
              <a:rPr lang="ru-RU" sz="2800" dirty="0"/>
              <a:t>у </a:t>
            </a:r>
            <a:r>
              <a:rPr lang="ru-RU" sz="2800" dirty="0" smtClean="0"/>
              <a:t>них бывают </a:t>
            </a:r>
            <a:r>
              <a:rPr lang="ru-RU" sz="2800" dirty="0"/>
              <a:t>занятия по </a:t>
            </a:r>
            <a:r>
              <a:rPr lang="ru-RU" sz="2800" dirty="0" smtClean="0"/>
              <a:t>20-30 минут. </a:t>
            </a:r>
            <a:r>
              <a:rPr lang="ru-RU" sz="2800" dirty="0"/>
              <a:t> </a:t>
            </a:r>
            <a:r>
              <a:rPr lang="ru-RU" sz="2800" dirty="0" smtClean="0"/>
              <a:t>Питаются они 4 </a:t>
            </a:r>
            <a:r>
              <a:rPr lang="ru-RU" sz="2800" dirty="0"/>
              <a:t>раза. </a:t>
            </a:r>
            <a:endParaRPr lang="ru-RU" sz="2800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8194" name="Picture 2" descr="http://crosti.ru/patterns/00/00/b4/d89bd1d4c3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3816424" cy="3881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52128"/>
          </a:xfrm>
        </p:spPr>
        <p:txBody>
          <a:bodyPr/>
          <a:lstStyle/>
          <a:p>
            <a:r>
              <a:rPr lang="ru-RU" dirty="0" smtClean="0"/>
              <a:t>График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/>
              <a:t>В</a:t>
            </a:r>
            <a:r>
              <a:rPr lang="ru-RU" sz="2800" dirty="0" smtClean="0"/>
              <a:t> школе есть уроки, перемены, внеурочная деятельность.</a:t>
            </a:r>
          </a:p>
          <a:p>
            <a:pPr>
              <a:buNone/>
            </a:pPr>
            <a:r>
              <a:rPr lang="ru-RU" sz="2800" dirty="0" smtClean="0"/>
              <a:t>    После </a:t>
            </a:r>
            <a:r>
              <a:rPr lang="ru-RU" sz="2800" dirty="0"/>
              <a:t>каждого урока бывает перемена, она длится 10 минут. Дети отдыхают. Ходят в столовую. В школе питаются 1 раз.</a:t>
            </a:r>
          </a:p>
          <a:p>
            <a:pPr>
              <a:buNone/>
            </a:pPr>
            <a:r>
              <a:rPr lang="ru-RU" sz="2800" dirty="0" smtClean="0"/>
              <a:t>    После </a:t>
            </a:r>
            <a:r>
              <a:rPr lang="ru-RU" sz="2800" dirty="0"/>
              <a:t>всех уроков школьники ходят на кружки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121" name="Picture 1" descr="C:\Users\Hack The World\Desktop\stolova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69555"/>
            <a:ext cx="3632504" cy="338844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 </a:t>
            </a:r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школе за свою </a:t>
            </a:r>
            <a:r>
              <a:rPr lang="ru-RU" sz="2800" dirty="0" smtClean="0"/>
              <a:t>работу дети </a:t>
            </a:r>
            <a:r>
              <a:rPr lang="ru-RU" sz="2800" dirty="0"/>
              <a:t>получают оценки. А в садике их нет.</a:t>
            </a:r>
            <a:endParaRPr lang="ru-RU" sz="2800" dirty="0" smtClean="0"/>
          </a:p>
        </p:txBody>
      </p:sp>
      <p:pic>
        <p:nvPicPr>
          <p:cNvPr id="4098" name="Picture 2" descr="https://lukyanchyk-push-mayschool.edumsko.ru/uploads/9000/30695/persona/folders/otmetki.jpg?1493561279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4866754" cy="364398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395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Чем отличается школа  от детского сада?</vt:lpstr>
      <vt:lpstr>Слайд 2</vt:lpstr>
      <vt:lpstr>История</vt:lpstr>
      <vt:lpstr>Сотрудники</vt:lpstr>
      <vt:lpstr>Режим</vt:lpstr>
      <vt:lpstr>Режим</vt:lpstr>
      <vt:lpstr>График</vt:lpstr>
      <vt:lpstr>График</vt:lpstr>
      <vt:lpstr>А еще…</vt:lpstr>
      <vt:lpstr>А еще…</vt:lpstr>
      <vt:lpstr>А еще…</vt:lpstr>
      <vt:lpstr>Слайд 12</vt:lpstr>
      <vt:lpstr>Слайд 13</vt:lpstr>
      <vt:lpstr>Список использованной литературы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отличается школа  от детского сада?</dc:title>
  <dc:creator>Hack The World</dc:creator>
  <cp:lastModifiedBy>Hack The World</cp:lastModifiedBy>
  <cp:revision>17</cp:revision>
  <dcterms:created xsi:type="dcterms:W3CDTF">2018-04-08T16:30:49Z</dcterms:created>
  <dcterms:modified xsi:type="dcterms:W3CDTF">2018-04-08T18:26:18Z</dcterms:modified>
</cp:coreProperties>
</file>