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632848" cy="893657"/>
          </a:xfrm>
        </p:spPr>
        <p:txBody>
          <a:bodyPr/>
          <a:lstStyle/>
          <a:p>
            <a:r>
              <a:rPr lang="ru-RU" dirty="0" smtClean="0"/>
              <a:t>           Лес – наше богатство!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658296"/>
            <a:ext cx="6516216" cy="723032"/>
          </a:xfrm>
        </p:spPr>
        <p:txBody>
          <a:bodyPr/>
          <a:lstStyle/>
          <a:p>
            <a:r>
              <a:rPr lang="ru-RU" dirty="0" smtClean="0"/>
              <a:t>Подготовила воспитатель: Крапивина Ю.С, группа «</a:t>
            </a:r>
            <a:r>
              <a:rPr lang="ru-RU" dirty="0" err="1" smtClean="0"/>
              <a:t>Дюймовочка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 descr="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628800"/>
            <a:ext cx="6336704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щщщ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850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964488" y="1371919"/>
            <a:ext cx="179512" cy="18487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п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9143999" y="1412775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ээээ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98280" y="1268760"/>
            <a:ext cx="45719" cy="1488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666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68456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143999" y="1412776"/>
            <a:ext cx="45719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3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836712"/>
            <a:ext cx="216024" cy="5809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аа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268744" y="1268760"/>
            <a:ext cx="288032" cy="1488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988824" y="980728"/>
            <a:ext cx="1152128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--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</TotalTime>
  <Words>16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           Лес – наше богатство!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 – наше богатство!</dc:title>
  <dc:creator>Юлия</dc:creator>
  <cp:lastModifiedBy>Юлия</cp:lastModifiedBy>
  <cp:revision>5</cp:revision>
  <dcterms:created xsi:type="dcterms:W3CDTF">2020-03-25T08:12:26Z</dcterms:created>
  <dcterms:modified xsi:type="dcterms:W3CDTF">2020-03-25T08:59:34Z</dcterms:modified>
</cp:coreProperties>
</file>