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B8DD-AC9C-47E1-8B66-3E9A98DF6B57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D11E-0B02-4770-9C0A-B46B034A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Подготовительная к школе группа «</a:t>
            </a:r>
            <a:r>
              <a:rPr lang="ru-RU" dirty="0" err="1" smtClean="0"/>
              <a:t>Карлсон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7088832" cy="187220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Воспитатели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Бобылева</a:t>
            </a:r>
            <a:r>
              <a:rPr lang="ru-RU" dirty="0" smtClean="0">
                <a:solidFill>
                  <a:schemeClr val="tx1"/>
                </a:solidFill>
              </a:rPr>
              <a:t> М.А.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Маркова Е.В.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Утро</a:t>
            </a:r>
            <a:br>
              <a:rPr lang="ru-RU" dirty="0" smtClean="0"/>
            </a:br>
            <a:r>
              <a:rPr lang="ru-RU" dirty="0" smtClean="0"/>
              <a:t>«На зарядку становись!»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ack The World\Desktop\DSC_1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20888"/>
            <a:ext cx="1872208" cy="3096344"/>
          </a:xfrm>
          <a:prstGeom prst="rect">
            <a:avLst/>
          </a:prstGeom>
          <a:noFill/>
        </p:spPr>
      </p:pic>
      <p:pic>
        <p:nvPicPr>
          <p:cNvPr id="1027" name="Picture 3" descr="C:\Users\Hack The World\Desktop\DSC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1728192" cy="3140967"/>
          </a:xfrm>
          <a:prstGeom prst="rect">
            <a:avLst/>
          </a:prstGeom>
          <a:noFill/>
        </p:spPr>
      </p:pic>
      <p:pic>
        <p:nvPicPr>
          <p:cNvPr id="1028" name="Picture 4" descr="C:\Users\Hack The World\Desktop\DSC_1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12976"/>
            <a:ext cx="165618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</a:t>
            </a:r>
            <a:br>
              <a:rPr lang="ru-RU" dirty="0" smtClean="0"/>
            </a:br>
            <a:r>
              <a:rPr lang="ru-RU" dirty="0" smtClean="0"/>
              <a:t>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ack The World\Desktop\DSC_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1584175" cy="2303565"/>
          </a:xfrm>
          <a:prstGeom prst="rect">
            <a:avLst/>
          </a:prstGeom>
          <a:noFill/>
        </p:spPr>
      </p:pic>
      <p:pic>
        <p:nvPicPr>
          <p:cNvPr id="1027" name="Picture 3" descr="C:\Users\Hack The World\Desktop\DSC_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4864"/>
            <a:ext cx="1656184" cy="2520280"/>
          </a:xfrm>
          <a:prstGeom prst="rect">
            <a:avLst/>
          </a:prstGeom>
          <a:noFill/>
        </p:spPr>
      </p:pic>
      <p:pic>
        <p:nvPicPr>
          <p:cNvPr id="1028" name="Picture 4" descr="C:\Users\Hack The World\Desktop\DSC_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149080"/>
            <a:ext cx="1669396" cy="2376264"/>
          </a:xfrm>
          <a:prstGeom prst="rect">
            <a:avLst/>
          </a:prstGeom>
          <a:noFill/>
        </p:spPr>
      </p:pic>
      <p:pic>
        <p:nvPicPr>
          <p:cNvPr id="1029" name="Picture 5" descr="C:\Users\Hack The World\Desktop\DSC_1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628800"/>
            <a:ext cx="1584176" cy="22053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ack The World\Desktop\DSC_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1512168" cy="2664296"/>
          </a:xfrm>
          <a:prstGeom prst="rect">
            <a:avLst/>
          </a:prstGeom>
          <a:noFill/>
        </p:spPr>
      </p:pic>
      <p:pic>
        <p:nvPicPr>
          <p:cNvPr id="3075" name="Picture 3" descr="C:\Users\Hack The World\Desktop\DSC_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340768"/>
            <a:ext cx="1512168" cy="2592288"/>
          </a:xfrm>
          <a:prstGeom prst="rect">
            <a:avLst/>
          </a:prstGeom>
          <a:noFill/>
        </p:spPr>
      </p:pic>
      <p:pic>
        <p:nvPicPr>
          <p:cNvPr id="3077" name="Picture 5" descr="C:\Users\Hack The World\Desktop\DSC_1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564904"/>
            <a:ext cx="1614394" cy="29528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ack The World\Desktop\DSC_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1836360" cy="3322836"/>
          </a:xfrm>
          <a:prstGeom prst="rect">
            <a:avLst/>
          </a:prstGeom>
          <a:noFill/>
        </p:spPr>
      </p:pic>
      <p:pic>
        <p:nvPicPr>
          <p:cNvPr id="2052" name="Picture 4" descr="C:\Users\Hack The World\Desktop\DSC_1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3284984"/>
            <a:ext cx="1872208" cy="2959200"/>
          </a:xfrm>
          <a:prstGeom prst="rect">
            <a:avLst/>
          </a:prstGeom>
          <a:noFill/>
        </p:spPr>
      </p:pic>
      <p:pic>
        <p:nvPicPr>
          <p:cNvPr id="2053" name="Picture 5" descr="C:\Users\Hack The World\Desktop\DSC_1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1728192" cy="29911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Hack The World\Desktop\DSC_1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1512168" cy="2592288"/>
          </a:xfrm>
          <a:prstGeom prst="rect">
            <a:avLst/>
          </a:prstGeom>
          <a:noFill/>
        </p:spPr>
      </p:pic>
      <p:pic>
        <p:nvPicPr>
          <p:cNvPr id="3077" name="Picture 5" descr="C:\Users\Hack The World\Desktop\DSC_1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1840786" cy="2736304"/>
          </a:xfrm>
          <a:prstGeom prst="rect">
            <a:avLst/>
          </a:prstGeom>
          <a:noFill/>
        </p:spPr>
      </p:pic>
      <p:pic>
        <p:nvPicPr>
          <p:cNvPr id="3078" name="Picture 6" descr="C:\Users\Hack The World\Desktop\DSC_1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068960"/>
            <a:ext cx="1550941" cy="2664296"/>
          </a:xfrm>
          <a:prstGeom prst="rect">
            <a:avLst/>
          </a:prstGeom>
          <a:noFill/>
        </p:spPr>
      </p:pic>
      <p:pic>
        <p:nvPicPr>
          <p:cNvPr id="3079" name="Picture 7" descr="C:\Users\Hack The World\Desktop\DSC_1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212976"/>
            <a:ext cx="1508527" cy="2520280"/>
          </a:xfrm>
          <a:prstGeom prst="rect">
            <a:avLst/>
          </a:prstGeom>
          <a:noFill/>
        </p:spPr>
      </p:pic>
      <p:pic>
        <p:nvPicPr>
          <p:cNvPr id="3080" name="Picture 8" descr="C:\Users\Hack The World\Desktop\DSC_1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556792"/>
            <a:ext cx="172819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Hack The World\Desktop\DSC_1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728192" cy="2834841"/>
          </a:xfrm>
          <a:prstGeom prst="rect">
            <a:avLst/>
          </a:prstGeom>
          <a:noFill/>
        </p:spPr>
      </p:pic>
      <p:pic>
        <p:nvPicPr>
          <p:cNvPr id="4100" name="Picture 4" descr="C:\Users\Hack The World\Desktop\DSC_1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96952"/>
            <a:ext cx="1721462" cy="2952328"/>
          </a:xfrm>
          <a:prstGeom prst="rect">
            <a:avLst/>
          </a:prstGeom>
          <a:noFill/>
        </p:spPr>
      </p:pic>
      <p:pic>
        <p:nvPicPr>
          <p:cNvPr id="4101" name="Picture 5" descr="C:\Users\Hack The World\Desktop\DSC_1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132856"/>
            <a:ext cx="180020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младшая группа «Ягодка»</a:t>
            </a:r>
            <a:br>
              <a:rPr lang="ru-RU" dirty="0" smtClean="0"/>
            </a:br>
            <a:r>
              <a:rPr lang="ru-RU" dirty="0" smtClean="0"/>
              <a:t>Воспитатель Усанова Е.С.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ack The World\Desktop\DSC_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2016224" cy="1699798"/>
          </a:xfrm>
          <a:prstGeom prst="rect">
            <a:avLst/>
          </a:prstGeom>
          <a:noFill/>
        </p:spPr>
      </p:pic>
      <p:pic>
        <p:nvPicPr>
          <p:cNvPr id="5123" name="Picture 3" descr="C:\Users\Hack The World\Desktop\DSC_1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2070841" cy="1656184"/>
          </a:xfrm>
          <a:prstGeom prst="rect">
            <a:avLst/>
          </a:prstGeom>
          <a:noFill/>
        </p:spPr>
      </p:pic>
      <p:pic>
        <p:nvPicPr>
          <p:cNvPr id="5124" name="Picture 4" descr="C:\Users\Hack The World\Desktop\DSC_1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2088232" cy="1584176"/>
          </a:xfrm>
          <a:prstGeom prst="rect">
            <a:avLst/>
          </a:prstGeom>
          <a:noFill/>
        </p:spPr>
      </p:pic>
      <p:pic>
        <p:nvPicPr>
          <p:cNvPr id="5125" name="Picture 5" descr="C:\Users\Hack The World\Desktop\DSC_1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180020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Подготовительная к школе группа «Карлсон»</vt:lpstr>
      <vt:lpstr>Утро «На зарядку становись!» </vt:lpstr>
      <vt:lpstr>Образовательная  деятельность</vt:lpstr>
      <vt:lpstr>Слайд 4</vt:lpstr>
      <vt:lpstr>Слайд 5</vt:lpstr>
      <vt:lpstr>Прогулка</vt:lpstr>
      <vt:lpstr>Свободная деятельность</vt:lpstr>
      <vt:lpstr>1 младшая группа «Ягодка» Воспитатель Усанова Е.С.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Подготовительная к школе группа «Карлсон»</dc:title>
  <dc:creator>Hack The World</dc:creator>
  <cp:lastModifiedBy>Hack The World</cp:lastModifiedBy>
  <cp:revision>20</cp:revision>
  <dcterms:created xsi:type="dcterms:W3CDTF">2020-02-09T14:55:04Z</dcterms:created>
  <dcterms:modified xsi:type="dcterms:W3CDTF">2020-02-15T17:12:24Z</dcterms:modified>
</cp:coreProperties>
</file>