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2" r:id="rId5"/>
    <p:sldId id="261" r:id="rId6"/>
    <p:sldId id="259" r:id="rId7"/>
    <p:sldId id="260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AD49-24B6-4DA1-8FE5-D333E13475DC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1856-F5D9-4735-9BFB-BDF49ADC2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luch.ru/archive/61/9134/" TargetMode="External"/><Relationship Id="rId7" Type="http://schemas.openxmlformats.org/officeDocument/2006/relationships/hyperlink" Target="https://ok.ru/mojsemejnyjcentr/topic/70735642919026" TargetMode="External"/><Relationship Id="rId2" Type="http://schemas.openxmlformats.org/officeDocument/2006/relationships/hyperlink" Target="https://nsportal.ru/user/334514/page/konsultatsiya-dlya-roditeley-sovmestnyy-trud-roditeley-s-detm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rot.net/novogodnie-igrushki-svoimi-rukami-iz-bumagi/" TargetMode="External"/><Relationship Id="rId5" Type="http://schemas.openxmlformats.org/officeDocument/2006/relationships/hyperlink" Target="https://hny.by/elka/novogodnie-igrushki-iz-bumagi/" TargetMode="External"/><Relationship Id="rId4" Type="http://schemas.openxmlformats.org/officeDocument/2006/relationships/hyperlink" Target="https://ped-kopilka.ru/blogs/valentina-pogozheva/master-klas-novogodnei-podelki-iz-bumagi-novogodnie-shary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«Новогодний шар»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совместная работа родителей и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242312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Бобылева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</a:t>
            </a: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Ярославль, 2019г.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https://nsportal.ru/user/334514/page/konsultatsiya-dlya-roditeley-sovmestnyy-trud-roditeley-s-detmi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https://moluch.ru/archive/61/9134/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https://ped-kopilka.ru/blogs/valentina-pogozheva/master-klas-novogodnei-podelki-iz-bumagi-novogodnie-shary.html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https://hny.by/elka/novogodnie-igrushki-iz-bumagi/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https://krrot.net/novogodnie-igrushki-svoimi-rukami-iz-bumagi/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https://ok.ru/mojsemejnyjcentr/topic/70735642919026</a:t>
            </a:r>
            <a:endParaRPr lang="ru-RU" dirty="0" smtClean="0"/>
          </a:p>
          <a:p>
            <a:r>
              <a:rPr lang="en-US" dirty="0" smtClean="0"/>
              <a:t>https://www.pinterest.com.au/pin/475200198156305096/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«Ум ребенка находится на кончиках его пальцев».</a:t>
            </a:r>
          </a:p>
          <a:p>
            <a:pPr algn="r">
              <a:buNone/>
            </a:pPr>
            <a:r>
              <a:rPr lang="ru-RU" dirty="0" smtClean="0"/>
              <a:t>В.А.Сухомлинский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давно доказано, что развитие руки находится в тесной связи с развитием речи и мышления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ребёнка. Уровень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развития мелкой моторики — один из показателей интеллектуальной готовности к школьному обучению. </a:t>
            </a:r>
          </a:p>
        </p:txBody>
      </p:sp>
      <p:pic>
        <p:nvPicPr>
          <p:cNvPr id="2050" name="Picture 2" descr="C:\Users\Hack The World\Desktop\detsad-358845-14803958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3645024"/>
            <a:ext cx="455453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трудовая деятельность обогащает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сплачивает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взрослых и 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включают в совместный со взрослыми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они трудятся с большим желанием, стремятся выполнить работу лучше и сделать больше. Объясняется это тем, что на них сильно воздействует пример окружающих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особенно родителей.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ack The World\Desktop\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3645024"/>
            <a:ext cx="4437935" cy="2960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Никакие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готовые игрушки и гирлянды не сравнятся с теми, что сделаны самостоятельно. Безусловно, проще купить все необходимое для украшения елки, но новогодние игрушки создание своими руками,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другое,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смогут создать праздничное настроение и доставить радость в процессе 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9" name="Picture 3" descr="C:\Users\Hack The World\Desktop\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3645024"/>
            <a:ext cx="2892128" cy="273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Научить детей создавать шар из бумаги, используя разные виды бумаги, отражать новогоднюю тематику.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Создание условий для творческих проявлений детей, вызывать чувства радости воспитывать эмоционально-эстетические чувства;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развивать творческие способности детей, воображение;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проявлять потребность создавать прекрасное и украшать им дом, детский сад, дарить близким;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воспитывать аккуратность в работе;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учить делать объемные шары.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выполняется довольно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просто и быстро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Выполнение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данной работы закрепляет у детей умения и навыки работы с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бумагой, формирует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привычку работать самостоятельно, аккуратно, доводить начатое дело до логического завершения,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развитию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творческих способностей, воображения, фантазии, развивает композиционные навыки и эстетические чувства, воспитывает желание выполнить изделие своими руками.</a:t>
            </a:r>
          </a:p>
          <a:p>
            <a:endParaRPr lang="ru-RU" dirty="0"/>
          </a:p>
        </p:txBody>
      </p:sp>
      <p:pic>
        <p:nvPicPr>
          <p:cNvPr id="5122" name="Picture 2" descr="C:\Users\Hack The World\Desktop\4829af407bb9d734ea1eb51497e413e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60232" y="4077072"/>
            <a:ext cx="208823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ack The World\Desktop\paper-christmas-decorations-m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60648"/>
            <a:ext cx="741682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«Новогодний шар» совместная работа родителей и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Hack The World</dc:creator>
  <cp:lastModifiedBy>Hack The World</cp:lastModifiedBy>
  <cp:revision>9</cp:revision>
  <dcterms:created xsi:type="dcterms:W3CDTF">2019-12-06T18:50:12Z</dcterms:created>
  <dcterms:modified xsi:type="dcterms:W3CDTF">2019-12-07T06:38:33Z</dcterms:modified>
</cp:coreProperties>
</file>