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55BE-2015-42D5-BE48-6A7DE6AF7ADD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13A0-483A-406F-81AA-3CBB0FA016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Опасные ситуации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ack The World\Desktop\открытое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Hack The World\Desktop\открытое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336704" cy="54772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ack The World\Desktop\открытое\Dc5_fkIWsAI_V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Hack The World\Desktop\открытое\hello_html_m7904e2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Hack The World\Desktop\открытое\87-9-kartinki-bezopasnost-det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3"/>
            <a:ext cx="6336704" cy="60134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Hack The World\Desktop\открытое\0008-007-Pozhar-v-zhilis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186217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Опасные ситуации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Hack The World</dc:creator>
  <cp:lastModifiedBy>user</cp:lastModifiedBy>
  <cp:revision>7</cp:revision>
  <dcterms:created xsi:type="dcterms:W3CDTF">2019-03-07T17:38:39Z</dcterms:created>
  <dcterms:modified xsi:type="dcterms:W3CDTF">2019-04-03T04:57:24Z</dcterms:modified>
</cp:coreProperties>
</file>