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68" r:id="rId17"/>
    <p:sldId id="273" r:id="rId18"/>
    <p:sldId id="274" r:id="rId19"/>
    <p:sldId id="275" r:id="rId20"/>
    <p:sldId id="276" r:id="rId21"/>
    <p:sldId id="277" r:id="rId22"/>
    <p:sldId id="278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D092-6404-44C4-B80C-9FB519C7EA47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A95-7A9F-44B8-937D-A31B9916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D092-6404-44C4-B80C-9FB519C7EA47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A95-7A9F-44B8-937D-A31B9916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D092-6404-44C4-B80C-9FB519C7EA47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A95-7A9F-44B8-937D-A31B9916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D092-6404-44C4-B80C-9FB519C7EA47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A95-7A9F-44B8-937D-A31B9916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D092-6404-44C4-B80C-9FB519C7EA47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A95-7A9F-44B8-937D-A31B9916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D092-6404-44C4-B80C-9FB519C7EA47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A95-7A9F-44B8-937D-A31B9916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D092-6404-44C4-B80C-9FB519C7EA47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A95-7A9F-44B8-937D-A31B9916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D092-6404-44C4-B80C-9FB519C7EA47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A95-7A9F-44B8-937D-A31B9916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D092-6404-44C4-B80C-9FB519C7EA47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A95-7A9F-44B8-937D-A31B9916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D092-6404-44C4-B80C-9FB519C7EA47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A95-7A9F-44B8-937D-A31B9916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D092-6404-44C4-B80C-9FB519C7EA47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A95-7A9F-44B8-937D-A31B9916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0D092-6404-44C4-B80C-9FB519C7EA47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14A95-7A9F-44B8-937D-A31B9916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oopnest.com/ru/user/mod_russia/911279476365021184-" TargetMode="External"/><Relationship Id="rId3" Type="http://schemas.openxmlformats.org/officeDocument/2006/relationships/hyperlink" Target="https://prizyvnik-soldat.ru/struktura-vooruzhennyh-sil/" TargetMode="External"/><Relationship Id="rId7" Type="http://schemas.openxmlformats.org/officeDocument/2006/relationships/hyperlink" Target="https://123ru.net/kronshtadt/111154176/" TargetMode="External"/><Relationship Id="rId2" Type="http://schemas.openxmlformats.org/officeDocument/2006/relationships/hyperlink" Target="https://burdenko5.ru/bolezni/kakie-vojska-est-v-armii-rossii-struktura-vs-rf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urok.ru/prezentaciya-po-obzh-sostav-vs-rf-891798.html" TargetMode="External"/><Relationship Id="rId5" Type="http://schemas.openxmlformats.org/officeDocument/2006/relationships/hyperlink" Target="https://gazeta.a42.ru/lenta/show/rossiyskie-ministerstva-i-tsentrobank-proveryat-na-gotovnost-k-voyne.html" TargetMode="External"/><Relationship Id="rId4" Type="http://schemas.openxmlformats.org/officeDocument/2006/relationships/hyperlink" Target="https://novostroykpd.ru/news/den-sozdaniya-vooruzhennyh-sil-rossi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Организационная структура Вооруженных сил </a:t>
            </a:r>
            <a:r>
              <a:rPr lang="ru-RU" b="1" dirty="0" smtClean="0"/>
              <a:t>Российской Федерации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263914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ru-RU" smtClean="0">
                <a:solidFill>
                  <a:schemeClr val="tx1"/>
                </a:solidFill>
              </a:rPr>
              <a:t>оспитатель </a:t>
            </a:r>
            <a:r>
              <a:rPr lang="ru-RU" dirty="0" err="1" smtClean="0">
                <a:solidFill>
                  <a:schemeClr val="tx1"/>
                </a:solidFill>
              </a:rPr>
              <a:t>Бобылева</a:t>
            </a:r>
            <a:r>
              <a:rPr lang="ru-RU" dirty="0" smtClean="0">
                <a:solidFill>
                  <a:schemeClr val="tx1"/>
                </a:solidFill>
              </a:rPr>
              <a:t> М.А.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2020г.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Войска ПВО Сухопутных Войск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этот </a:t>
            </a:r>
            <a:r>
              <a:rPr lang="ru-RU" dirty="0"/>
              <a:t>род войск должен обеспечить защиту Сухопутных войск от удара с </a:t>
            </a:r>
            <a:r>
              <a:rPr lang="ru-RU" dirty="0" smtClean="0"/>
              <a:t>воздуха.</a:t>
            </a:r>
            <a:endParaRPr lang="ru-RU" dirty="0"/>
          </a:p>
        </p:txBody>
      </p:sp>
      <p:pic>
        <p:nvPicPr>
          <p:cNvPr id="9218" name="Picture 2" descr="C:\Users\Hack The World\Desktop\origina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96952"/>
            <a:ext cx="5790101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Военно-воздушные силы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fontAlgn="base"/>
            <a:r>
              <a:rPr lang="ru-RU" sz="2400" b="1" dirty="0"/>
              <a:t>Дальняя авиации </a:t>
            </a:r>
            <a:r>
              <a:rPr lang="ru-RU" sz="2400" dirty="0"/>
              <a:t>предназначена для нанесения удара и поражения </a:t>
            </a:r>
            <a:r>
              <a:rPr lang="ru-RU" sz="2400" dirty="0" smtClean="0"/>
              <a:t>противника,, </a:t>
            </a:r>
            <a:r>
              <a:rPr lang="ru-RU" sz="2400" dirty="0"/>
              <a:t>в том числе и с помощью ядерного оружия.</a:t>
            </a:r>
          </a:p>
          <a:p>
            <a:pPr fontAlgn="base"/>
            <a:r>
              <a:rPr lang="ru-RU" sz="2400" b="1" dirty="0"/>
              <a:t>Фронтовая авиация</a:t>
            </a:r>
            <a:r>
              <a:rPr lang="ru-RU" sz="2400" dirty="0"/>
              <a:t> действует </a:t>
            </a:r>
            <a:r>
              <a:rPr lang="ru-RU" sz="2400" dirty="0" smtClean="0"/>
              <a:t>на </a:t>
            </a:r>
            <a:r>
              <a:rPr lang="ru-RU" sz="2400" dirty="0"/>
              <a:t>суше и на море.</a:t>
            </a:r>
          </a:p>
          <a:p>
            <a:pPr fontAlgn="base"/>
            <a:r>
              <a:rPr lang="ru-RU" sz="2400" b="1" dirty="0"/>
              <a:t>Армейская авиация</a:t>
            </a:r>
            <a:r>
              <a:rPr lang="ru-RU" sz="2400" dirty="0"/>
              <a:t> осуществляет поддержку сухопутных </a:t>
            </a:r>
            <a:r>
              <a:rPr lang="ru-RU" sz="2400" dirty="0" smtClean="0"/>
              <a:t>войск.</a:t>
            </a:r>
            <a:endParaRPr lang="ru-RU" sz="2400" dirty="0"/>
          </a:p>
          <a:p>
            <a:pPr fontAlgn="base"/>
            <a:r>
              <a:rPr lang="ru-RU" sz="2400" b="1" dirty="0"/>
              <a:t>Военно-транспортная авиация</a:t>
            </a:r>
            <a:r>
              <a:rPr lang="ru-RU" sz="2400" dirty="0"/>
              <a:t> осуществляет перевозку грузов, войск и </a:t>
            </a:r>
            <a:r>
              <a:rPr lang="ru-RU" sz="2400" dirty="0" smtClean="0"/>
              <a:t>техники. </a:t>
            </a:r>
            <a:endParaRPr lang="ru-RU" sz="2400" dirty="0"/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Users\Hack The World\Desktop\da929928c1bc33006cc20f33dfd8d5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365104"/>
            <a:ext cx="3758135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Дальняя авиация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Hack The World\Desktop\original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6264696" cy="3974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Фронтовая авиация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Hack The World\Desktop\1524822520_russian-jet-972x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178526" cy="4490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Армейская авиация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Hack The World\Desktop\nochnoj_ohot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632848" cy="4477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Военно-транспортная авиация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Hack The World\Desktop\org_hscr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689874" cy="4374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Военно-морской флот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главная </a:t>
            </a:r>
            <a:r>
              <a:rPr lang="ru-RU" dirty="0"/>
              <a:t>сила Вооруженных Сил Российской Федерации для защиты интересов России в </a:t>
            </a:r>
            <a:r>
              <a:rPr lang="ru-RU" dirty="0" smtClean="0"/>
              <a:t>морской зоне</a:t>
            </a:r>
            <a:r>
              <a:rPr lang="ru-RU" dirty="0"/>
              <a:t>, проведения поисково-спасательных операций, а также ведение боевых действий на море.</a:t>
            </a:r>
          </a:p>
        </p:txBody>
      </p:sp>
      <p:pic>
        <p:nvPicPr>
          <p:cNvPr id="15362" name="Picture 2" descr="C:\Users\Hack The World\Desktop\83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167973"/>
            <a:ext cx="3762276" cy="2690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состав ВМФ входят: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Подводные </a:t>
            </a:r>
            <a:r>
              <a:rPr lang="ru-RU" dirty="0"/>
              <a:t>силы,</a:t>
            </a:r>
          </a:p>
          <a:p>
            <a:pPr fontAlgn="base"/>
            <a:r>
              <a:rPr lang="ru-RU" dirty="0"/>
              <a:t>Надводные силы,</a:t>
            </a:r>
          </a:p>
          <a:p>
            <a:pPr fontAlgn="base"/>
            <a:r>
              <a:rPr lang="ru-RU" dirty="0"/>
              <a:t>Береговые войска,</a:t>
            </a:r>
          </a:p>
          <a:p>
            <a:pPr fontAlgn="base"/>
            <a:r>
              <a:rPr lang="ru-RU" dirty="0"/>
              <a:t>Морская авиация,</a:t>
            </a:r>
          </a:p>
          <a:p>
            <a:pPr fontAlgn="base"/>
            <a:r>
              <a:rPr lang="ru-RU" dirty="0"/>
              <a:t>части и соединения специального назначения.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C:\Users\Hack The World\Desktop\21be71f8440a4a6f69b03de738abc5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627562"/>
            <a:ext cx="3352800" cy="223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Подводные силы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Hack The World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1268760"/>
            <a:ext cx="8772525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Надводные силы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C:\Users\Hack The World\Desktop\coKFPKnIOzyi_v-sirii-budet-sozdana-baza-vmf-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768752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Поддержка обороноспособности в каждой стране обеспечивается Вооружёнными силами. Вооруженные Силы – военная организация Российской Федерации, основной функцией которой является отражение военной агрессии</a:t>
            </a:r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ack The World\Desktop\1425996558_078033_14-1200x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6471568" cy="3802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Береговые войска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Hack The World\Desktop\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758508" cy="5068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Морская авиация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Hack The World\Desktop\18072017xb424fe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8418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Части особого назначения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Hack The World\Desktop\1511006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754712" cy="3838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использованной литературы и интернет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https://burdenko5.ru/bolezni/kakie-vojska-est-v-armii-rossii-struktura-vs-rf.html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https://prizyvnik-soldat.ru/struktura-vooruzhennyh-sil/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https://novostroykpd.ru/news/den-sozdaniya-vooruzhennyh-sil-rossii/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https://gazeta.a42.ru/lenta/show/rossiyskie-ministerstva-i-tsentrobank-proveryat-na-gotovnost-k-voyne.html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https://infourok.ru/prezentaciya-po-obzh-sostav-vs-rf-891798.html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https://123ru.net/kronshtadt/111154176/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https://www.scoopnest.com/ru/user/mod_russia/911279476365021184-</a:t>
            </a:r>
            <a:endParaRPr lang="ru-RU" dirty="0" smtClean="0"/>
          </a:p>
          <a:p>
            <a:r>
              <a:rPr lang="en-US" dirty="0" smtClean="0"/>
              <a:t>https://www.drive2.ru/c/461508187082720434/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fontAlgn="t"/>
            <a:r>
              <a:rPr lang="ru-RU" sz="2700" dirty="0"/>
              <a:t>Вооружённые силы нашего государства имеют дату своего образования 07 мая 1992 года.</a:t>
            </a:r>
            <a:br>
              <a:rPr lang="ru-RU" sz="2700" dirty="0"/>
            </a:br>
            <a:r>
              <a:rPr lang="ru-RU" sz="2700" dirty="0"/>
              <a:t>Верховный главнокомандующий — Президент Российской </a:t>
            </a:r>
            <a:r>
              <a:rPr lang="ru-RU" sz="2700" dirty="0" smtClean="0"/>
              <a:t>Федерации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8164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ack The World\Desktop\760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2708920"/>
            <a:ext cx="5616625" cy="3465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 военном ведомстве России законом установлено наличие трех видов вооруженных сил: Военно-воздушных сил, Сухопутных войск и Военно-Морского Флота.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Hack The World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344816" cy="4519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Сухопутные войска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На </a:t>
            </a:r>
            <a:r>
              <a:rPr lang="ru-RU" sz="2400" dirty="0"/>
              <a:t>сегодняшний день Сухопутные войска являются самым многочисленным видом вооруженных сил России.</a:t>
            </a:r>
          </a:p>
          <a:p>
            <a:pPr fontAlgn="base">
              <a:buNone/>
            </a:pPr>
            <a:r>
              <a:rPr lang="ru-RU" sz="2400" dirty="0" smtClean="0"/>
              <a:t>    Основная </a:t>
            </a:r>
            <a:r>
              <a:rPr lang="ru-RU" sz="2400" dirty="0"/>
              <a:t>их функция — </a:t>
            </a:r>
            <a:r>
              <a:rPr lang="ru-RU" sz="2400" dirty="0" smtClean="0"/>
              <a:t>разгром противника и отражение </a:t>
            </a:r>
            <a:r>
              <a:rPr lang="ru-RU" sz="2400" dirty="0"/>
              <a:t>вторжения </a:t>
            </a:r>
            <a:r>
              <a:rPr lang="ru-RU" sz="2400" dirty="0" smtClean="0"/>
              <a:t>противника на </a:t>
            </a:r>
            <a:r>
              <a:rPr lang="ru-RU" sz="2400" dirty="0"/>
              <a:t>территорию </a:t>
            </a:r>
            <a:r>
              <a:rPr lang="ru-RU" sz="2400" dirty="0" smtClean="0"/>
              <a:t>страны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100" name="Picture 4" descr="C:\Users\Hack The World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33644"/>
            <a:ext cx="5112568" cy="342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ack The World\Desktop\img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Мотострелковые войска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Наиболее </a:t>
            </a:r>
            <a:r>
              <a:rPr lang="ru-RU" dirty="0"/>
              <a:t>многочисленный род </a:t>
            </a:r>
            <a:r>
              <a:rPr lang="ru-RU" dirty="0" smtClean="0"/>
              <a:t>войск. Мотострелковые войска состоят </a:t>
            </a:r>
            <a:r>
              <a:rPr lang="ru-RU" dirty="0"/>
              <a:t>из мотострелковых подразделений, частей и соединений.</a:t>
            </a:r>
          </a:p>
        </p:txBody>
      </p:sp>
      <p:pic>
        <p:nvPicPr>
          <p:cNvPr id="6146" name="Picture 2" descr="C:\Users\Hack The World\Desktop\DKWDqB3W4AAj8S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881670"/>
            <a:ext cx="4464496" cy="2976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Танковые войска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главная ударная </a:t>
            </a:r>
            <a:r>
              <a:rPr lang="ru-RU" dirty="0" smtClean="0"/>
              <a:t>сила. Устойчива к </a:t>
            </a:r>
            <a:r>
              <a:rPr lang="ru-RU" dirty="0"/>
              <a:t>воздействию оружия массового поражения, в том числе и ядерного.</a:t>
            </a:r>
          </a:p>
        </p:txBody>
      </p:sp>
      <p:pic>
        <p:nvPicPr>
          <p:cNvPr id="7170" name="Picture 2" descr="C:\Users\Hack The World\Desktop\tankovye-1024x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47246"/>
            <a:ext cx="5706368" cy="3510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Ракетные войска и артиллерия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главной задачей является ядерное </a:t>
            </a:r>
            <a:r>
              <a:rPr lang="ru-RU" dirty="0"/>
              <a:t>и огневое поражение </a:t>
            </a:r>
            <a:r>
              <a:rPr lang="ru-RU" dirty="0" smtClean="0"/>
              <a:t>противника. </a:t>
            </a:r>
            <a:endParaRPr lang="ru-RU" dirty="0"/>
          </a:p>
        </p:txBody>
      </p:sp>
      <p:pic>
        <p:nvPicPr>
          <p:cNvPr id="8194" name="Picture 2" descr="C:\Users\Hack The World\Desktop\8fabbdes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63572"/>
            <a:ext cx="5494784" cy="3894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266</Words>
  <Application>Microsoft Office PowerPoint</Application>
  <PresentationFormat>Экран (4:3)</PresentationFormat>
  <Paragraphs>51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Организационная структура Вооруженных сил Российской Федерации </vt:lpstr>
      <vt:lpstr>Поддержка обороноспособности в каждой стране обеспечивается Вооружёнными силами. Вооруженные Силы – военная организация Российской Федерации, основной функцией которой является отражение военной агрессии </vt:lpstr>
      <vt:lpstr>Вооружённые силы нашего государства имеют дату своего образования 07 мая 1992 года. Верховный главнокомандующий — Президент Российской Федерации </vt:lpstr>
      <vt:lpstr>В военном ведомстве России законом установлено наличие трех видов вооруженных сил: Военно-воздушных сил, Сухопутных войск и Военно-Морского Флота.</vt:lpstr>
      <vt:lpstr>Сухопутные войска </vt:lpstr>
      <vt:lpstr>Презентация PowerPoint</vt:lpstr>
      <vt:lpstr>Мотострелковые войска </vt:lpstr>
      <vt:lpstr>Танковые войска </vt:lpstr>
      <vt:lpstr>Ракетные войска и артиллерия </vt:lpstr>
      <vt:lpstr>Войска ПВО Сухопутных Войск </vt:lpstr>
      <vt:lpstr>Военно-воздушные силы </vt:lpstr>
      <vt:lpstr>Дальняя авиация</vt:lpstr>
      <vt:lpstr>Фронтовая авиация</vt:lpstr>
      <vt:lpstr>Армейская авиация</vt:lpstr>
      <vt:lpstr>Военно-транспортная авиация</vt:lpstr>
      <vt:lpstr>Военно-морской флот </vt:lpstr>
      <vt:lpstr>В состав ВМФ входят: </vt:lpstr>
      <vt:lpstr>Подводные силы </vt:lpstr>
      <vt:lpstr>Надводные силы</vt:lpstr>
      <vt:lpstr>Береговые войска</vt:lpstr>
      <vt:lpstr>Морская авиация</vt:lpstr>
      <vt:lpstr>Части особого назначения</vt:lpstr>
      <vt:lpstr>Список использованной литературы и интернет источников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Организационная структура Вооруженных сил Российской Федерации</dc:title>
  <dc:creator>Hack The World</dc:creator>
  <cp:lastModifiedBy>user</cp:lastModifiedBy>
  <cp:revision>16</cp:revision>
  <dcterms:created xsi:type="dcterms:W3CDTF">2020-02-17T16:05:16Z</dcterms:created>
  <dcterms:modified xsi:type="dcterms:W3CDTF">2020-03-16T10:09:56Z</dcterms:modified>
</cp:coreProperties>
</file>