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392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75039-A588-4BB2-BA91-0B477B988B68}" type="datetimeFigureOut">
              <a:rPr lang="ru-RU" smtClean="0"/>
              <a:pPr/>
              <a:t>17.02.2019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C5D30-5D5B-44D1-85DB-7D21B8B4E7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75039-A588-4BB2-BA91-0B477B988B68}" type="datetimeFigureOut">
              <a:rPr lang="ru-RU" smtClean="0"/>
              <a:pPr/>
              <a:t>17.02.2019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C5D30-5D5B-44D1-85DB-7D21B8B4E7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75039-A588-4BB2-BA91-0B477B988B68}" type="datetimeFigureOut">
              <a:rPr lang="ru-RU" smtClean="0"/>
              <a:pPr/>
              <a:t>17.02.2019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C5D30-5D5B-44D1-85DB-7D21B8B4E7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75039-A588-4BB2-BA91-0B477B988B68}" type="datetimeFigureOut">
              <a:rPr lang="ru-RU" smtClean="0"/>
              <a:pPr/>
              <a:t>17.02.2019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C5D30-5D5B-44D1-85DB-7D21B8B4E7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75039-A588-4BB2-BA91-0B477B988B68}" type="datetimeFigureOut">
              <a:rPr lang="ru-RU" smtClean="0"/>
              <a:pPr/>
              <a:t>17.02.2019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C5D30-5D5B-44D1-85DB-7D21B8B4E7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75039-A588-4BB2-BA91-0B477B988B68}" type="datetimeFigureOut">
              <a:rPr lang="ru-RU" smtClean="0"/>
              <a:pPr/>
              <a:t>17.02.2019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C5D30-5D5B-44D1-85DB-7D21B8B4E7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75039-A588-4BB2-BA91-0B477B988B68}" type="datetimeFigureOut">
              <a:rPr lang="ru-RU" smtClean="0"/>
              <a:pPr/>
              <a:t>17.02.2019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C5D30-5D5B-44D1-85DB-7D21B8B4E7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75039-A588-4BB2-BA91-0B477B988B68}" type="datetimeFigureOut">
              <a:rPr lang="ru-RU" smtClean="0"/>
              <a:pPr/>
              <a:t>17.02.2019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C5D30-5D5B-44D1-85DB-7D21B8B4E7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75039-A588-4BB2-BA91-0B477B988B68}" type="datetimeFigureOut">
              <a:rPr lang="ru-RU" smtClean="0"/>
              <a:pPr/>
              <a:t>17.02.2019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C5D30-5D5B-44D1-85DB-7D21B8B4E7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75039-A588-4BB2-BA91-0B477B988B68}" type="datetimeFigureOut">
              <a:rPr lang="ru-RU" smtClean="0"/>
              <a:pPr/>
              <a:t>17.02.2019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C5D30-5D5B-44D1-85DB-7D21B8B4E7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75039-A588-4BB2-BA91-0B477B988B68}" type="datetimeFigureOut">
              <a:rPr lang="ru-RU" smtClean="0"/>
              <a:pPr/>
              <a:t>17.02.2019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C5D30-5D5B-44D1-85DB-7D21B8B4E7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475039-A588-4BB2-BA91-0B477B988B68}" type="datetimeFigureOut">
              <a:rPr lang="ru-RU" smtClean="0"/>
              <a:pPr/>
              <a:t>17.02.2019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AC5D30-5D5B-44D1-85DB-7D21B8B4E71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yandex.ru/images/search?text=&#1054;&#1081;-&#1083;&#1080;-&#1083;&#1080;&#1080;&#1080;&#1080;&#1080;&#1080;,+&#1086;&#1081;-&#1083;&#1080;-&#1083;&#1080;&#1080;&#1080;&#1080;&#1080;&#1080;.+&#1053;&#1077;&#1089;&#1086;&#1083;&#1077;&#1085;&#1099;&#1077;+&#1073;&#1083;&#1080;&#1085;&#1099;&#1099;&#1099;&#1099;&#1099;&#1099;&#1099;&#1099;!+&#1053;&#1072;&#1076;&#1086;+&#1089;&#1086;&#1086;&#1086;&#1086;&#1086;&#1083;&#1080;+&#1082;&#1091;&#1087;&#1080;&#1090;&#1100;!+&#1048;+&#1073;&#1083;&#1080;&#1085;&#1099;&#1099;&#1099;&#1099;+&#1087;&#1086;&#1089;&#1086;&#1083;&#1080;&#1090;&#1100;!+&#1042;&#1086;&#1090;-&#1090;&#1072;-&#1090;&#1072;&#1072;&#1072;&#1072;&#1072;&#1072;,+&#1074;&#1086;&#1090;-&#1090;&#1072;-&#1090;&#1072;&#1072;&#1072;&#1072;&#1072;&#1072;!+&#1042;&#1086;&#1090;+&#1082;&#1072;&#1082;&#1072;&#1103;+&#1082;&#1088;&#1072;&#1089;&#1086;&#1090;&#1072;&#1072;&#1072;&#1072;&#1072;&#1072;" TargetMode="External"/><Relationship Id="rId3" Type="http://schemas.openxmlformats.org/officeDocument/2006/relationships/hyperlink" Target="http://ped-kopilka.ru/blogs/tatjana-nikolaevna-dvoreckaja/razvivayuschie-igry-s-ispolzovaniem-poteshek-dlja-detei-mladshego-doshkolnogo-vozrasta-ves-lye-zverjata.html" TargetMode="External"/><Relationship Id="rId7" Type="http://schemas.openxmlformats.org/officeDocument/2006/relationships/hyperlink" Target="https://yandex.ru/images/search?pos=15&amp;img_url=https://lh6.ggpht.com/YvgW09BiFcJZpM8iq4pLsFQ-Hq2flE5y0k687Aq2-szn4QLUjXEIcctWOfA5TKz61Twb%3Dh500&amp;text=&#1041;&#1072;&#1102;-&#1073;&#1072;&#1102;&#1096;&#1082;&#1080;-&#1073;&#1072;&#1102;&#1102;&#1102;&#1102;&#1102;.%20&#1057;&#1080;&#1076;&#1080;&#1090;%20&#1082;&#1086;&#1090;&#1080;&#1082;%20&#1085;&#1072;%20&#1082;&#1088;&#1072;&#1102;&#1102;&#1102;&#1102;&#1102;.&amp;rpt=simage" TargetMode="External"/><Relationship Id="rId2" Type="http://schemas.openxmlformats.org/officeDocument/2006/relationships/hyperlink" Target="http://rodnaya-tropinka.ru/igri-poteshki-dlya-samih-malenkih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yandex.ru/images/search?pos=114&amp;p=3&amp;img_url=https://i.pinimg.com/236x/9f/0d/bf/9f0dbf0bce85147f1ba198304cadb0de--fairy-tales.jpg&amp;text=&#1082;&#1086;&#1090;&#1077;&#1085;&#1100;&#1082;&#1072;%20&#1082;&#1086;&#1090;&#1086;&#1082;%20&#1089;&#1077;&#1088;&#1077;&#1085;&#1100;&#1082;&#1080;&#1081;%20&#1093;&#1074;&#1086;&#1089;&#1090;&#1086;&#1082;&amp;rpt=simage" TargetMode="External"/><Relationship Id="rId5" Type="http://schemas.openxmlformats.org/officeDocument/2006/relationships/hyperlink" Target="https://yandex.ru/images/search?pos=39&amp;p=1&amp;img_url=https://pandia.ru/text/80/506/images/img127_4.jpg&amp;text=&#1043;&#1091;&#1089;&#1080;-&#1075;&#1091;&#1089;&#1077;&#1085;&#1103;&#1090;&#1072;%20&#1074;%20&#1083;&#1077;&#1089;&#1086;&#1095;&#1082;&#1077;&amp;rpt=simage" TargetMode="External"/><Relationship Id="rId4" Type="http://schemas.openxmlformats.org/officeDocument/2006/relationships/hyperlink" Target="https://yandex.ru/images/search?pos=20&amp;img_url=https://i.ytimg.com/vi/1MkBTCYwPj8/mqdefault.jpg&amp;text=&#1089;&#1072;&#1074;&#1082;&#1072;%20&#1080;%20&#1075;&#1088;&#1080;&#1096;&#1082;&#1072;%20&#1089;&#1076;&#1077;&#1083;&#1072;&#1083;&#1080;%20&#1076;&#1091;&#1076;&#1091;&amp;rpt=simage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052736"/>
            <a:ext cx="8064896" cy="2547715"/>
          </a:xfrm>
        </p:spPr>
        <p:txBody>
          <a:bodyPr>
            <a:normAutofit/>
          </a:bodyPr>
          <a:lstStyle/>
          <a:p>
            <a:r>
              <a:rPr lang="ru-RU" b="1" i="1" dirty="0" err="1" smtClean="0"/>
              <a:t>Потешки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i="1" dirty="0" smtClean="0"/>
              <a:t>для детей младшего дошкольного возраста</a:t>
            </a:r>
            <a:endParaRPr lang="ru-RU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3886200"/>
            <a:ext cx="7776864" cy="2135088"/>
          </a:xfrm>
        </p:spPr>
        <p:txBody>
          <a:bodyPr>
            <a:normAutofit fontScale="92500" lnSpcReduction="10000"/>
          </a:bodyPr>
          <a:lstStyle/>
          <a:p>
            <a:pPr algn="r"/>
            <a:r>
              <a:rPr lang="ru-RU" dirty="0" smtClean="0">
                <a:solidFill>
                  <a:schemeClr val="tx1"/>
                </a:solidFill>
              </a:rPr>
              <a:t>Подготовила</a:t>
            </a:r>
          </a:p>
          <a:p>
            <a:pPr algn="r"/>
            <a:r>
              <a:rPr lang="ru-RU" dirty="0" smtClean="0">
                <a:solidFill>
                  <a:schemeClr val="tx1"/>
                </a:solidFill>
              </a:rPr>
              <a:t>воспитатель </a:t>
            </a:r>
            <a:r>
              <a:rPr lang="ru-RU" dirty="0" err="1" smtClean="0">
                <a:solidFill>
                  <a:schemeClr val="tx1"/>
                </a:solidFill>
              </a:rPr>
              <a:t>Бобылева</a:t>
            </a:r>
            <a:r>
              <a:rPr lang="ru-RU" dirty="0" smtClean="0">
                <a:solidFill>
                  <a:schemeClr val="tx1"/>
                </a:solidFill>
              </a:rPr>
              <a:t> М.А.</a:t>
            </a:r>
          </a:p>
          <a:p>
            <a:pPr algn="r"/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Ярославль, 2019 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6600" b="1" i="1" dirty="0" smtClean="0"/>
              <a:t>Благодарю за внимание!</a:t>
            </a:r>
            <a:endParaRPr lang="ru-RU" sz="6600" b="1" i="1" dirty="0"/>
          </a:p>
        </p:txBody>
      </p:sp>
    </p:spTree>
  </p:cSld>
  <p:clrMapOvr>
    <a:masterClrMapping/>
  </p:clrMapOvr>
  <p:transition>
    <p:dissolv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Список использованной литературы и </a:t>
            </a:r>
            <a:r>
              <a:rPr lang="ru-RU" dirty="0" err="1" smtClean="0"/>
              <a:t>интернет-источников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196752"/>
            <a:ext cx="8640960" cy="5661248"/>
          </a:xfrm>
        </p:spPr>
        <p:txBody>
          <a:bodyPr>
            <a:normAutofit fontScale="40000" lnSpcReduction="20000"/>
          </a:bodyPr>
          <a:lstStyle/>
          <a:p>
            <a:r>
              <a:rPr lang="en-US" dirty="0" smtClean="0">
                <a:hlinkClick r:id="rId2"/>
              </a:rPr>
              <a:t>http://rodnaya-tropinka.ru/igri-poteshki-dlya-samih-malenkih/</a:t>
            </a:r>
            <a:endParaRPr lang="ru-RU" dirty="0" smtClean="0"/>
          </a:p>
          <a:p>
            <a:r>
              <a:rPr lang="en-US" dirty="0" smtClean="0">
                <a:hlinkClick r:id="rId3"/>
              </a:rPr>
              <a:t>http://ped-kopilka.ru/blogs/tatjana-nikolaevna-dvoreckaja/razvivayuschie-igry-s-ispolzovaniem-poteshek-dlja-detei-mladshego-doshkolnogo-vozrasta-ves-lye-zverjata.html</a:t>
            </a:r>
            <a:endParaRPr lang="ru-RU" dirty="0" smtClean="0"/>
          </a:p>
          <a:p>
            <a:r>
              <a:rPr lang="en-US" dirty="0" smtClean="0">
                <a:hlinkClick r:id="rId4"/>
              </a:rPr>
              <a:t>https://yandex.ru/images/search?pos=20&amp;img_url=https%3A%2F%2Fi.ytimg.com%2Fvi%2F1MkBTCYwPj8%2Fmqdefault.jpg&amp;text=</a:t>
            </a:r>
            <a:r>
              <a:rPr lang="ru-RU" dirty="0" smtClean="0">
                <a:hlinkClick r:id="rId4"/>
              </a:rPr>
              <a:t>савка%20и%20гришка%20сделали%20дуду&amp;</a:t>
            </a:r>
            <a:r>
              <a:rPr lang="en-US" dirty="0" smtClean="0">
                <a:hlinkClick r:id="rId4"/>
              </a:rPr>
              <a:t>rpt=</a:t>
            </a:r>
            <a:r>
              <a:rPr lang="en-US" dirty="0" err="1" smtClean="0">
                <a:hlinkClick r:id="rId4"/>
              </a:rPr>
              <a:t>simage</a:t>
            </a:r>
            <a:endParaRPr lang="ru-RU" dirty="0" smtClean="0"/>
          </a:p>
          <a:p>
            <a:r>
              <a:rPr lang="en-US" dirty="0" smtClean="0">
                <a:hlinkClick r:id="rId5"/>
              </a:rPr>
              <a:t>https://yandex.ru/images/search?pos=39&amp;p=1&amp;img_url=https%3A%2F%2Fpandia.ru%2Ftext%2F80%2F506%2Fimages%2Fimg127_4.jpg&amp;text=</a:t>
            </a:r>
            <a:r>
              <a:rPr lang="ru-RU" dirty="0" smtClean="0">
                <a:hlinkClick r:id="rId5"/>
              </a:rPr>
              <a:t>Гуси-гусенята%20в%20лесочке&amp;</a:t>
            </a:r>
            <a:r>
              <a:rPr lang="en-US" dirty="0" smtClean="0">
                <a:hlinkClick r:id="rId5"/>
              </a:rPr>
              <a:t>rpt=</a:t>
            </a:r>
            <a:r>
              <a:rPr lang="en-US" dirty="0" err="1" smtClean="0">
                <a:hlinkClick r:id="rId5"/>
              </a:rPr>
              <a:t>simage</a:t>
            </a:r>
            <a:endParaRPr lang="ru-RU" dirty="0" smtClean="0"/>
          </a:p>
          <a:p>
            <a:r>
              <a:rPr lang="en-US" dirty="0" smtClean="0">
                <a:hlinkClick r:id="rId6"/>
              </a:rPr>
              <a:t>https://yandex.ru/images/search?pos=114&amp;p=3&amp;img_url=https%3A%2F%2Fi.pinimg.com%2F236x%2F9f%2F0d%2Fbf%2F9f0dbf0bce85147f1ba198304cadb0de--fairy-tales.jpg&amp;text=</a:t>
            </a:r>
            <a:r>
              <a:rPr lang="ru-RU" dirty="0" smtClean="0">
                <a:hlinkClick r:id="rId6"/>
              </a:rPr>
              <a:t>котенька%20коток%20серенький%20хвосток&amp;</a:t>
            </a:r>
            <a:r>
              <a:rPr lang="en-US" dirty="0" smtClean="0">
                <a:hlinkClick r:id="rId6"/>
              </a:rPr>
              <a:t>rpt=</a:t>
            </a:r>
            <a:r>
              <a:rPr lang="en-US" dirty="0" err="1" smtClean="0">
                <a:hlinkClick r:id="rId6"/>
              </a:rPr>
              <a:t>simage</a:t>
            </a:r>
            <a:endParaRPr lang="ru-RU" dirty="0" smtClean="0"/>
          </a:p>
          <a:p>
            <a:r>
              <a:rPr lang="en-US" dirty="0" smtClean="0">
                <a:hlinkClick r:id="rId7"/>
              </a:rPr>
              <a:t>https://yandex.ru/images/search?pos=15&amp;img_url=https%3A%2F%2Flh6.ggpht.com%2FYvgW09BiFcJZpM8iq4pLsFQ-Hq2flE5y0k687Aq2-szn4QLUjXEIcctWOfA5TKz61Twb%3Dh500&amp;text=</a:t>
            </a:r>
            <a:r>
              <a:rPr lang="ru-RU" dirty="0" smtClean="0">
                <a:hlinkClick r:id="rId7"/>
              </a:rPr>
              <a:t>Баю-баюшки-баююююю.%20Сидит%20котик%20на%20краююююю.&amp;</a:t>
            </a:r>
            <a:r>
              <a:rPr lang="en-US" dirty="0" smtClean="0">
                <a:hlinkClick r:id="rId7"/>
              </a:rPr>
              <a:t>rpt=</a:t>
            </a:r>
            <a:r>
              <a:rPr lang="en-US" dirty="0" err="1" smtClean="0">
                <a:hlinkClick r:id="rId7"/>
              </a:rPr>
              <a:t>simage</a:t>
            </a:r>
            <a:endParaRPr lang="ru-RU" dirty="0" smtClean="0"/>
          </a:p>
          <a:p>
            <a:r>
              <a:rPr lang="en-US" dirty="0" smtClean="0"/>
              <a:t>https://yandex.ru/images/search?pos=42&amp;p=1&amp;img_url=https%3A%2F%2Fmyslide.ru%2Fdocuments_4%2Fa8aa91a38efee71a5c22b779a6159f35%2Fimg3.jpg&amp;text=—%20</a:t>
            </a:r>
            <a:r>
              <a:rPr lang="ru-RU" dirty="0" smtClean="0"/>
              <a:t>Тук-тук-тук.%20Кто%20там%3</a:t>
            </a:r>
            <a:r>
              <a:rPr lang="en-US" dirty="0" smtClean="0"/>
              <a:t>F%20—%20</a:t>
            </a:r>
            <a:r>
              <a:rPr lang="ru-RU" dirty="0" smtClean="0"/>
              <a:t>Я%20лягушка%20ква-ква-ква.%20А%20ты%20кто%3</a:t>
            </a:r>
            <a:r>
              <a:rPr lang="en-US" dirty="0" smtClean="0"/>
              <a:t>F%20—%20</a:t>
            </a:r>
            <a:r>
              <a:rPr lang="ru-RU" dirty="0" smtClean="0"/>
              <a:t>А%20я%20киска%20мяу-мяу-мяу.%20—%20Иди%2</a:t>
            </a:r>
            <a:r>
              <a:rPr lang="en-US" dirty="0" smtClean="0"/>
              <a:t>C%20</a:t>
            </a:r>
            <a:r>
              <a:rPr lang="ru-RU" dirty="0" smtClean="0"/>
              <a:t>киса%2</a:t>
            </a:r>
            <a:r>
              <a:rPr lang="en-US" dirty="0" smtClean="0"/>
              <a:t>C%20</a:t>
            </a:r>
            <a:r>
              <a:rPr lang="ru-RU" dirty="0" smtClean="0"/>
              <a:t>в%20теремок%2</a:t>
            </a:r>
            <a:r>
              <a:rPr lang="en-US" dirty="0" smtClean="0"/>
              <a:t>C%20</a:t>
            </a:r>
            <a:r>
              <a:rPr lang="ru-RU" dirty="0" smtClean="0"/>
              <a:t>иди%2</a:t>
            </a:r>
            <a:r>
              <a:rPr lang="en-US" dirty="0" smtClean="0"/>
              <a:t>C%20</a:t>
            </a:r>
            <a:r>
              <a:rPr lang="ru-RU" dirty="0" err="1" smtClean="0"/>
              <a:t>иди!&amp;</a:t>
            </a:r>
            <a:r>
              <a:rPr lang="en-US" dirty="0" smtClean="0"/>
              <a:t>rpt=</a:t>
            </a:r>
            <a:r>
              <a:rPr lang="en-US" dirty="0" err="1" smtClean="0"/>
              <a:t>simage</a:t>
            </a:r>
            <a:endParaRPr lang="ru-RU" dirty="0" smtClean="0"/>
          </a:p>
          <a:p>
            <a:r>
              <a:rPr lang="en-US" dirty="0" smtClean="0"/>
              <a:t>https://yandex.ru/images/search?pos=13&amp;img_url=https%3A%2F%2Fwww.flashcardcloud.com%2F%5CImageUpload%5Ce01b845a-3cc6-4c10-adb5-573b8c79ea80%5Cclipart-32.png&amp;text=</a:t>
            </a:r>
            <a:r>
              <a:rPr lang="ru-RU" dirty="0" smtClean="0"/>
              <a:t>Уходи%20с%20дороги%2</a:t>
            </a:r>
            <a:r>
              <a:rPr lang="en-US" dirty="0" smtClean="0"/>
              <a:t>C%20</a:t>
            </a:r>
            <a:r>
              <a:rPr lang="ru-RU" dirty="0" smtClean="0"/>
              <a:t>кот.%20Наша%20куколка%20идет.%20Топ-топ-топ-топ%2</a:t>
            </a:r>
            <a:r>
              <a:rPr lang="en-US" dirty="0" smtClean="0"/>
              <a:t>C%20</a:t>
            </a:r>
            <a:r>
              <a:rPr lang="ru-RU" dirty="0" smtClean="0"/>
              <a:t>Топ-топ-топ-топ.%20Наша%20куколка%20идет%2</a:t>
            </a:r>
            <a:r>
              <a:rPr lang="en-US" dirty="0" smtClean="0"/>
              <a:t>C%20</a:t>
            </a:r>
            <a:r>
              <a:rPr lang="ru-RU" dirty="0" smtClean="0"/>
              <a:t>Ни%20за%20что%20не%20упадет%2</a:t>
            </a:r>
            <a:r>
              <a:rPr lang="en-US" dirty="0" smtClean="0"/>
              <a:t>C%20</a:t>
            </a:r>
            <a:r>
              <a:rPr lang="ru-RU" dirty="0" smtClean="0"/>
              <a:t>Бух!%20Упала!»&amp;</a:t>
            </a:r>
            <a:r>
              <a:rPr lang="en-US" dirty="0" smtClean="0"/>
              <a:t>rpt=</a:t>
            </a:r>
            <a:r>
              <a:rPr lang="en-US" dirty="0" err="1" smtClean="0"/>
              <a:t>simage</a:t>
            </a:r>
            <a:endParaRPr lang="ru-RU" dirty="0" smtClean="0"/>
          </a:p>
          <a:p>
            <a:r>
              <a:rPr lang="en-US" dirty="0" smtClean="0">
                <a:hlinkClick r:id="rId8"/>
              </a:rPr>
              <a:t>https://yandex.ru/images/search?text=</a:t>
            </a:r>
            <a:r>
              <a:rPr lang="ru-RU" dirty="0" smtClean="0">
                <a:hlinkClick r:id="rId8"/>
              </a:rPr>
              <a:t>Ой-ли-лииииии%2</a:t>
            </a:r>
            <a:r>
              <a:rPr lang="en-US" dirty="0" smtClean="0">
                <a:hlinkClick r:id="rId8"/>
              </a:rPr>
              <a:t>C+</a:t>
            </a:r>
            <a:r>
              <a:rPr lang="ru-RU" dirty="0" smtClean="0">
                <a:hlinkClick r:id="rId8"/>
              </a:rPr>
              <a:t>ой-ли-лииииии.+Несоленые+блиныыыыыыыы!+Надо+соооооли+купить!+И+блиныыыы+посолить!+Вот-та-таааааа%2</a:t>
            </a:r>
            <a:r>
              <a:rPr lang="en-US" dirty="0" smtClean="0">
                <a:hlinkClick r:id="rId8"/>
              </a:rPr>
              <a:t>C+</a:t>
            </a:r>
            <a:r>
              <a:rPr lang="ru-RU" dirty="0" err="1" smtClean="0">
                <a:hlinkClick r:id="rId8"/>
              </a:rPr>
              <a:t>вот-та-таааааа!+Вот+какая+красотаааааа</a:t>
            </a:r>
            <a:r>
              <a:rPr lang="ru-RU" dirty="0" smtClean="0"/>
              <a:t>!</a:t>
            </a:r>
          </a:p>
          <a:p>
            <a:r>
              <a:rPr lang="en-US" dirty="0" smtClean="0"/>
              <a:t>https://yandex.ru/images/search?pos=19&amp;img_url=https%3A%2F%2Fimg.yakaboo.ua%2Fmedia%2Fmediagallery%2Fimage%2Fa%2Fs%2Fase000000000704867-13_1.png&amp;text=</a:t>
            </a:r>
            <a:r>
              <a:rPr lang="ru-RU" dirty="0" smtClean="0"/>
              <a:t>Мама%3</a:t>
            </a:r>
            <a:r>
              <a:rPr lang="en-US" dirty="0" smtClean="0"/>
              <a:t>A%20</a:t>
            </a:r>
            <a:r>
              <a:rPr lang="ru-RU" dirty="0" smtClean="0"/>
              <a:t>Наши%20курочки%20в%20окно%3</a:t>
            </a:r>
            <a:r>
              <a:rPr lang="en-US" dirty="0" smtClean="0"/>
              <a:t>A%20</a:t>
            </a:r>
            <a:r>
              <a:rPr lang="ru-RU" dirty="0" smtClean="0"/>
              <a:t>Ко-ко-ко.%20Малыш%3</a:t>
            </a:r>
            <a:r>
              <a:rPr lang="en-US" dirty="0" smtClean="0"/>
              <a:t>A%20</a:t>
            </a:r>
            <a:r>
              <a:rPr lang="ru-RU" dirty="0" smtClean="0"/>
              <a:t>Ко-ко-ко.%20Мама%3</a:t>
            </a:r>
            <a:r>
              <a:rPr lang="en-US" dirty="0" smtClean="0"/>
              <a:t>A%20</a:t>
            </a:r>
            <a:r>
              <a:rPr lang="ru-RU" dirty="0" smtClean="0"/>
              <a:t>Наши%20гуси%20у%20пруда%3</a:t>
            </a:r>
            <a:r>
              <a:rPr lang="en-US" dirty="0" smtClean="0"/>
              <a:t>A%20</a:t>
            </a:r>
            <a:r>
              <a:rPr lang="ru-RU" dirty="0" err="1" smtClean="0"/>
              <a:t>Га-га-га.&amp;</a:t>
            </a:r>
            <a:r>
              <a:rPr lang="en-US" dirty="0" smtClean="0"/>
              <a:t>rpt=</a:t>
            </a:r>
            <a:r>
              <a:rPr lang="en-US" dirty="0" err="1" smtClean="0"/>
              <a:t>simage</a:t>
            </a:r>
            <a:endParaRPr lang="ru-RU" dirty="0"/>
          </a:p>
        </p:txBody>
      </p:sp>
    </p:spTree>
  </p:cSld>
  <p:clrMapOvr>
    <a:masterClrMapping/>
  </p:clrMapOvr>
  <p:transition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/>
          <a:lstStyle/>
          <a:p>
            <a:pPr>
              <a:buNone/>
            </a:pPr>
            <a:r>
              <a:rPr lang="ru-RU" i="1" dirty="0"/>
              <a:t>Савка и Гришка сделали </a:t>
            </a:r>
            <a:r>
              <a:rPr lang="ru-RU" i="1" dirty="0" err="1"/>
              <a:t>дудУ</a:t>
            </a:r>
            <a:r>
              <a:rPr lang="ru-RU" i="1" dirty="0"/>
              <a:t>.</a:t>
            </a:r>
          </a:p>
          <a:p>
            <a:pPr>
              <a:buNone/>
            </a:pPr>
            <a:r>
              <a:rPr lang="ru-RU" i="1" dirty="0"/>
              <a:t>Савка  и Гришка сделали </a:t>
            </a:r>
            <a:r>
              <a:rPr lang="ru-RU" i="1" dirty="0" err="1"/>
              <a:t>дудУ</a:t>
            </a:r>
            <a:r>
              <a:rPr lang="ru-RU" i="1" dirty="0"/>
              <a:t>.</a:t>
            </a:r>
          </a:p>
          <a:p>
            <a:pPr>
              <a:buNone/>
            </a:pPr>
            <a:r>
              <a:rPr lang="ru-RU" i="1" dirty="0"/>
              <a:t>Ай, дуду, ай, дуду, ай, </a:t>
            </a:r>
            <a:r>
              <a:rPr lang="ru-RU" i="1" dirty="0" err="1"/>
              <a:t>дудудУууу</a:t>
            </a:r>
            <a:r>
              <a:rPr lang="ru-RU" i="1" dirty="0"/>
              <a:t>!</a:t>
            </a:r>
          </a:p>
          <a:p>
            <a:pPr>
              <a:buNone/>
            </a:pPr>
            <a:r>
              <a:rPr lang="ru-RU" i="1" dirty="0"/>
              <a:t> Ай, дуду, ай, дуду, ай, </a:t>
            </a:r>
            <a:r>
              <a:rPr lang="ru-RU" i="1" dirty="0" err="1"/>
              <a:t>дудудУ</a:t>
            </a:r>
            <a:r>
              <a:rPr lang="ru-RU" i="1" dirty="0"/>
              <a:t>!</a:t>
            </a:r>
          </a:p>
          <a:p>
            <a:endParaRPr lang="ru-RU" dirty="0"/>
          </a:p>
        </p:txBody>
      </p:sp>
      <p:pic>
        <p:nvPicPr>
          <p:cNvPr id="1026" name="Picture 2" descr="C:\Users\Hack The World\Desktop\1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3573016"/>
            <a:ext cx="4320480" cy="280831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64704"/>
            <a:ext cx="9144000" cy="609329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500" i="1" dirty="0" err="1"/>
              <a:t>Гуси-гусенята</a:t>
            </a:r>
            <a:r>
              <a:rPr lang="ru-RU" sz="2500" i="1" dirty="0"/>
              <a:t> в лесочке – </a:t>
            </a:r>
            <a:r>
              <a:rPr lang="ru-RU" sz="2500" i="1" dirty="0" err="1"/>
              <a:t>га-га-гаааа</a:t>
            </a:r>
            <a:r>
              <a:rPr lang="ru-RU" sz="2500" i="1" dirty="0"/>
              <a:t>,</a:t>
            </a:r>
          </a:p>
          <a:p>
            <a:pPr>
              <a:buNone/>
            </a:pPr>
            <a:r>
              <a:rPr lang="ru-RU" sz="2500" i="1" dirty="0"/>
              <a:t>Красные надели чулочки – </a:t>
            </a:r>
            <a:r>
              <a:rPr lang="ru-RU" sz="2500" i="1" dirty="0" err="1"/>
              <a:t>га-га-гаааа</a:t>
            </a:r>
            <a:r>
              <a:rPr lang="ru-RU" sz="2500" i="1" dirty="0"/>
              <a:t>,</a:t>
            </a:r>
          </a:p>
          <a:p>
            <a:pPr>
              <a:buNone/>
            </a:pPr>
            <a:r>
              <a:rPr lang="ru-RU" sz="2500" i="1" dirty="0"/>
              <a:t>И пошли гуськом чтоб напиться – </a:t>
            </a:r>
            <a:r>
              <a:rPr lang="ru-RU" sz="2500" i="1" dirty="0" err="1" smtClean="0"/>
              <a:t>га-га-гаа</a:t>
            </a:r>
            <a:r>
              <a:rPr lang="ru-RU" sz="2500" i="1" dirty="0" smtClean="0"/>
              <a:t>,</a:t>
            </a:r>
            <a:endParaRPr lang="ru-RU" sz="2500" i="1" dirty="0"/>
          </a:p>
          <a:p>
            <a:pPr>
              <a:buNone/>
            </a:pPr>
            <a:r>
              <a:rPr lang="ru-RU" sz="2500" i="1" dirty="0"/>
              <a:t>Свеженькой воды из корытца – </a:t>
            </a:r>
            <a:r>
              <a:rPr lang="ru-RU" sz="2500" i="1" dirty="0" err="1"/>
              <a:t>га-га-гааа</a:t>
            </a:r>
            <a:r>
              <a:rPr lang="ru-RU" sz="2500" i="1" dirty="0"/>
              <a:t>.</a:t>
            </a:r>
          </a:p>
          <a:p>
            <a:pPr>
              <a:buNone/>
            </a:pPr>
            <a:r>
              <a:rPr lang="ru-RU" sz="2500" i="1" dirty="0"/>
              <a:t>Напились воды десять братцев – </a:t>
            </a:r>
            <a:r>
              <a:rPr lang="ru-RU" sz="2500" i="1" dirty="0" err="1" smtClean="0"/>
              <a:t>га-га-гаа</a:t>
            </a:r>
            <a:r>
              <a:rPr lang="ru-RU" sz="2500" i="1" dirty="0" smtClean="0"/>
              <a:t>.</a:t>
            </a:r>
            <a:endParaRPr lang="ru-RU" sz="2500" i="1" dirty="0"/>
          </a:p>
          <a:p>
            <a:pPr>
              <a:buNone/>
            </a:pPr>
            <a:r>
              <a:rPr lang="ru-RU" sz="2500" i="1" dirty="0"/>
              <a:t>Начали в корыте купаться – </a:t>
            </a:r>
            <a:r>
              <a:rPr lang="ru-RU" sz="2500" i="1" dirty="0" err="1"/>
              <a:t>га-га-гааа</a:t>
            </a:r>
            <a:r>
              <a:rPr lang="ru-RU" sz="2500" i="1" dirty="0"/>
              <a:t>.</a:t>
            </a:r>
          </a:p>
          <a:p>
            <a:pPr>
              <a:buNone/>
            </a:pPr>
            <a:r>
              <a:rPr lang="ru-RU" sz="2500" i="1" dirty="0" err="1" smtClean="0"/>
              <a:t>Гуси-гусенята</a:t>
            </a:r>
            <a:r>
              <a:rPr lang="ru-RU" sz="2500" i="1" dirty="0" smtClean="0"/>
              <a:t> </a:t>
            </a:r>
            <a:r>
              <a:rPr lang="ru-RU" sz="2500" i="1" dirty="0"/>
              <a:t>сердиты – </a:t>
            </a:r>
            <a:r>
              <a:rPr lang="ru-RU" sz="2500" i="1" dirty="0" err="1"/>
              <a:t>га-га-гааа</a:t>
            </a:r>
            <a:r>
              <a:rPr lang="ru-RU" sz="2500" i="1" dirty="0"/>
              <a:t>.</a:t>
            </a:r>
          </a:p>
          <a:p>
            <a:pPr>
              <a:buNone/>
            </a:pPr>
            <a:r>
              <a:rPr lang="ru-RU" sz="2500" i="1" dirty="0"/>
              <a:t>Очень близко дно у корыта – </a:t>
            </a:r>
            <a:r>
              <a:rPr lang="ru-RU" sz="2500" i="1" dirty="0" err="1" smtClean="0"/>
              <a:t>га-га-гааа</a:t>
            </a:r>
            <a:r>
              <a:rPr lang="ru-RU" sz="2500" i="1" dirty="0" smtClean="0"/>
              <a:t>.</a:t>
            </a:r>
            <a:endParaRPr lang="ru-RU" sz="2500" i="1" dirty="0"/>
          </a:p>
          <a:p>
            <a:endParaRPr lang="ru-RU" dirty="0"/>
          </a:p>
        </p:txBody>
      </p:sp>
      <p:pic>
        <p:nvPicPr>
          <p:cNvPr id="2050" name="Picture 2" descr="C:\Users\Hack The World\Desktop\1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2204864"/>
            <a:ext cx="2771800" cy="436510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/>
          <a:lstStyle/>
          <a:p>
            <a:pPr>
              <a:buNone/>
            </a:pPr>
            <a:r>
              <a:rPr lang="ru-RU" i="1" dirty="0" err="1"/>
              <a:t>Котя-котенька-котооооооок</a:t>
            </a:r>
            <a:r>
              <a:rPr lang="ru-RU" i="1" dirty="0"/>
              <a:t>!</a:t>
            </a:r>
          </a:p>
          <a:p>
            <a:pPr>
              <a:buNone/>
            </a:pPr>
            <a:r>
              <a:rPr lang="ru-RU" i="1" dirty="0" err="1"/>
              <a:t>Котя</a:t>
            </a:r>
            <a:r>
              <a:rPr lang="ru-RU" i="1" dirty="0"/>
              <a:t> – серенький </a:t>
            </a:r>
            <a:r>
              <a:rPr lang="ru-RU" i="1" dirty="0" err="1"/>
              <a:t>хвостооооок</a:t>
            </a:r>
            <a:r>
              <a:rPr lang="ru-RU" i="1" dirty="0"/>
              <a:t>!</a:t>
            </a:r>
          </a:p>
          <a:p>
            <a:pPr>
              <a:buNone/>
            </a:pPr>
            <a:r>
              <a:rPr lang="ru-RU" i="1" dirty="0"/>
              <a:t>Приди, котик, </a:t>
            </a:r>
            <a:r>
              <a:rPr lang="ru-RU" i="1" dirty="0" err="1"/>
              <a:t>ночевааааать</a:t>
            </a:r>
            <a:r>
              <a:rPr lang="ru-RU" i="1" dirty="0"/>
              <a:t>,</a:t>
            </a:r>
          </a:p>
          <a:p>
            <a:pPr>
              <a:buNone/>
            </a:pPr>
            <a:r>
              <a:rPr lang="ru-RU" i="1" dirty="0" smtClean="0"/>
              <a:t>Нашу доченьку </a:t>
            </a:r>
            <a:r>
              <a:rPr lang="ru-RU" i="1" dirty="0" err="1" smtClean="0"/>
              <a:t>качаааааать</a:t>
            </a:r>
            <a:r>
              <a:rPr lang="ru-RU" i="1" dirty="0" smtClean="0"/>
              <a:t> </a:t>
            </a:r>
            <a:endParaRPr lang="ru-RU" i="1" dirty="0"/>
          </a:p>
          <a:p>
            <a:endParaRPr lang="ru-RU" dirty="0"/>
          </a:p>
        </p:txBody>
      </p:sp>
      <p:pic>
        <p:nvPicPr>
          <p:cNvPr id="3074" name="Picture 2" descr="C:\Users\Hack The World\Desktop\1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2852936"/>
            <a:ext cx="2880320" cy="352839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/>
          <a:lstStyle/>
          <a:p>
            <a:pPr>
              <a:buNone/>
            </a:pPr>
            <a:r>
              <a:rPr lang="ru-RU" i="1" dirty="0" err="1"/>
              <a:t>Баю-баюшки-баююююю</a:t>
            </a:r>
            <a:r>
              <a:rPr lang="ru-RU" i="1" dirty="0"/>
              <a:t>.</a:t>
            </a:r>
          </a:p>
          <a:p>
            <a:pPr>
              <a:buNone/>
            </a:pPr>
            <a:r>
              <a:rPr lang="ru-RU" i="1" dirty="0"/>
              <a:t>Сидит котик на </a:t>
            </a:r>
            <a:r>
              <a:rPr lang="ru-RU" i="1" dirty="0" err="1"/>
              <a:t>краююююю</a:t>
            </a:r>
            <a:r>
              <a:rPr lang="ru-RU" i="1" dirty="0"/>
              <a:t>.</a:t>
            </a:r>
          </a:p>
          <a:p>
            <a:pPr>
              <a:buNone/>
            </a:pPr>
            <a:r>
              <a:rPr lang="ru-RU" i="1" dirty="0"/>
              <a:t>Моет мордочку </a:t>
            </a:r>
            <a:r>
              <a:rPr lang="ru-RU" i="1" dirty="0" err="1"/>
              <a:t>своююююю</a:t>
            </a:r>
            <a:r>
              <a:rPr lang="ru-RU" i="1" dirty="0"/>
              <a:t>.</a:t>
            </a:r>
          </a:p>
          <a:p>
            <a:pPr>
              <a:buNone/>
            </a:pPr>
            <a:r>
              <a:rPr lang="ru-RU" i="1" dirty="0" smtClean="0"/>
              <a:t>Моет </a:t>
            </a:r>
            <a:r>
              <a:rPr lang="ru-RU" i="1" dirty="0"/>
              <a:t>– умывается,</a:t>
            </a:r>
          </a:p>
          <a:p>
            <a:pPr>
              <a:buNone/>
            </a:pPr>
            <a:r>
              <a:rPr lang="ru-RU" i="1" dirty="0"/>
              <a:t>Маму дожидается</a:t>
            </a:r>
          </a:p>
          <a:p>
            <a:endParaRPr lang="ru-RU" dirty="0"/>
          </a:p>
        </p:txBody>
      </p:sp>
      <p:pic>
        <p:nvPicPr>
          <p:cNvPr id="1026" name="Picture 2" descr="C:\Users\Hack The World\Desktop\unnam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3356992"/>
            <a:ext cx="4572000" cy="304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/>
          <a:lstStyle/>
          <a:p>
            <a:pPr>
              <a:buNone/>
            </a:pPr>
            <a:r>
              <a:rPr lang="ru-RU" i="1" dirty="0"/>
              <a:t>— Тук-тук-тук. Кто там?</a:t>
            </a:r>
          </a:p>
          <a:p>
            <a:pPr>
              <a:buNone/>
            </a:pPr>
            <a:r>
              <a:rPr lang="ru-RU" i="1" dirty="0"/>
              <a:t>— Я лягушка </a:t>
            </a:r>
            <a:r>
              <a:rPr lang="ru-RU" i="1" dirty="0" err="1"/>
              <a:t>ква-ква-ква</a:t>
            </a:r>
            <a:r>
              <a:rPr lang="ru-RU" i="1" dirty="0"/>
              <a:t>. А ты кто?</a:t>
            </a:r>
          </a:p>
          <a:p>
            <a:pPr>
              <a:buNone/>
            </a:pPr>
            <a:r>
              <a:rPr lang="ru-RU" i="1" dirty="0"/>
              <a:t>— А я киска мяу-мяу-мяу.</a:t>
            </a:r>
          </a:p>
          <a:p>
            <a:pPr>
              <a:buNone/>
            </a:pPr>
            <a:r>
              <a:rPr lang="ru-RU" i="1" dirty="0"/>
              <a:t>— Иди, киса,  в теремок, иди, иди!</a:t>
            </a:r>
          </a:p>
          <a:p>
            <a:endParaRPr lang="ru-RU" dirty="0"/>
          </a:p>
        </p:txBody>
      </p:sp>
      <p:pic>
        <p:nvPicPr>
          <p:cNvPr id="2050" name="Picture 2" descr="C:\Users\Hack The World\Desktop\unnam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3284984"/>
            <a:ext cx="2919296" cy="3322159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i="1" dirty="0"/>
              <a:t>Уходи с дороги, кот.</a:t>
            </a:r>
          </a:p>
          <a:p>
            <a:pPr>
              <a:buNone/>
            </a:pPr>
            <a:r>
              <a:rPr lang="ru-RU" i="1" dirty="0"/>
              <a:t>Наша куколка идет.</a:t>
            </a:r>
          </a:p>
          <a:p>
            <a:pPr>
              <a:buNone/>
            </a:pPr>
            <a:r>
              <a:rPr lang="ru-RU" i="1" dirty="0"/>
              <a:t>Топ-топ-топ-топ,</a:t>
            </a:r>
          </a:p>
          <a:p>
            <a:pPr>
              <a:buNone/>
            </a:pPr>
            <a:r>
              <a:rPr lang="ru-RU" i="1" dirty="0"/>
              <a:t>Топ-топ-топ-топ.</a:t>
            </a:r>
          </a:p>
          <a:p>
            <a:pPr>
              <a:buNone/>
            </a:pPr>
            <a:r>
              <a:rPr lang="ru-RU" i="1" dirty="0"/>
              <a:t>Наша куколка идет,</a:t>
            </a:r>
          </a:p>
          <a:p>
            <a:pPr>
              <a:buNone/>
            </a:pPr>
            <a:r>
              <a:rPr lang="ru-RU" i="1" dirty="0"/>
              <a:t>Ни за что не упадет,</a:t>
            </a:r>
          </a:p>
          <a:p>
            <a:pPr>
              <a:buNone/>
            </a:pPr>
            <a:r>
              <a:rPr lang="ru-RU" i="1" dirty="0"/>
              <a:t>Бух! Упала</a:t>
            </a:r>
            <a:r>
              <a:rPr lang="ru-RU" i="1" dirty="0" smtClean="0"/>
              <a:t>!</a:t>
            </a:r>
            <a:endParaRPr lang="ru-RU" i="1" dirty="0"/>
          </a:p>
          <a:p>
            <a:endParaRPr lang="ru-RU" dirty="0"/>
          </a:p>
        </p:txBody>
      </p:sp>
      <p:pic>
        <p:nvPicPr>
          <p:cNvPr id="3074" name="Picture 2" descr="C:\Users\Hack The World\Desktop\clipart-3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530944"/>
            <a:ext cx="4499992" cy="632705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328592"/>
          </a:xfrm>
        </p:spPr>
        <p:txBody>
          <a:bodyPr/>
          <a:lstStyle/>
          <a:p>
            <a:pPr>
              <a:buNone/>
            </a:pPr>
            <a:r>
              <a:rPr lang="ru-RU" i="1" dirty="0" err="1"/>
              <a:t>Ой-ли-лииииии</a:t>
            </a:r>
            <a:r>
              <a:rPr lang="ru-RU" i="1" dirty="0"/>
              <a:t>, </a:t>
            </a:r>
            <a:r>
              <a:rPr lang="ru-RU" i="1" dirty="0" err="1"/>
              <a:t>ой-ли-лииииии</a:t>
            </a:r>
            <a:r>
              <a:rPr lang="ru-RU" i="1" dirty="0"/>
              <a:t>.</a:t>
            </a:r>
          </a:p>
          <a:p>
            <a:pPr>
              <a:buNone/>
            </a:pPr>
            <a:r>
              <a:rPr lang="ru-RU" i="1" dirty="0"/>
              <a:t>Несоленые </a:t>
            </a:r>
            <a:r>
              <a:rPr lang="ru-RU" i="1" dirty="0" err="1"/>
              <a:t>блиныыыыыыыы</a:t>
            </a:r>
            <a:r>
              <a:rPr lang="ru-RU" i="1" dirty="0"/>
              <a:t>!</a:t>
            </a:r>
          </a:p>
          <a:p>
            <a:pPr>
              <a:buNone/>
            </a:pPr>
            <a:r>
              <a:rPr lang="ru-RU" i="1" dirty="0"/>
              <a:t>Надо </a:t>
            </a:r>
            <a:r>
              <a:rPr lang="ru-RU" i="1" dirty="0" err="1"/>
              <a:t>соооооли</a:t>
            </a:r>
            <a:r>
              <a:rPr lang="ru-RU" i="1" dirty="0"/>
              <a:t> купить!</a:t>
            </a:r>
          </a:p>
          <a:p>
            <a:pPr>
              <a:buNone/>
            </a:pPr>
            <a:r>
              <a:rPr lang="ru-RU" i="1" dirty="0"/>
              <a:t>И </a:t>
            </a:r>
            <a:r>
              <a:rPr lang="ru-RU" i="1" dirty="0" err="1"/>
              <a:t>блиныыыы</a:t>
            </a:r>
            <a:r>
              <a:rPr lang="ru-RU" i="1" dirty="0"/>
              <a:t> посолить!</a:t>
            </a:r>
          </a:p>
          <a:p>
            <a:pPr>
              <a:buNone/>
            </a:pPr>
            <a:r>
              <a:rPr lang="ru-RU" i="1" dirty="0" err="1"/>
              <a:t>Вот-та-таааааа</a:t>
            </a:r>
            <a:r>
              <a:rPr lang="ru-RU" i="1" dirty="0"/>
              <a:t>, </a:t>
            </a:r>
            <a:r>
              <a:rPr lang="ru-RU" i="1" dirty="0" err="1"/>
              <a:t>вот-та-таааааа</a:t>
            </a:r>
            <a:r>
              <a:rPr lang="ru-RU" i="1" dirty="0"/>
              <a:t>!</a:t>
            </a:r>
          </a:p>
          <a:p>
            <a:pPr>
              <a:buNone/>
            </a:pPr>
            <a:r>
              <a:rPr lang="ru-RU" i="1" dirty="0"/>
              <a:t>Вот какая </a:t>
            </a:r>
            <a:r>
              <a:rPr lang="ru-RU" i="1" dirty="0" err="1"/>
              <a:t>красотаааааа</a:t>
            </a:r>
            <a:r>
              <a:rPr lang="ru-RU" i="1" dirty="0"/>
              <a:t>!</a:t>
            </a:r>
          </a:p>
          <a:p>
            <a:endParaRPr lang="ru-RU" dirty="0"/>
          </a:p>
        </p:txBody>
      </p:sp>
      <p:pic>
        <p:nvPicPr>
          <p:cNvPr id="4098" name="Picture 2" descr="C:\Users\Hack The World\Desktop\unnam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41540" y="4149080"/>
            <a:ext cx="3497337" cy="245993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645333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i="1" dirty="0"/>
              <a:t>Мама: Наши курочки в окно: </a:t>
            </a:r>
            <a:r>
              <a:rPr lang="ru-RU" sz="2400" i="1" dirty="0" err="1"/>
              <a:t>Ко-ко-ко</a:t>
            </a:r>
            <a:r>
              <a:rPr lang="ru-RU" sz="2400" i="1" dirty="0"/>
              <a:t>.</a:t>
            </a:r>
          </a:p>
          <a:p>
            <a:pPr>
              <a:buNone/>
            </a:pPr>
            <a:r>
              <a:rPr lang="ru-RU" sz="2400" i="1" dirty="0"/>
              <a:t>Малыш: </a:t>
            </a:r>
            <a:r>
              <a:rPr lang="ru-RU" sz="2400" i="1" dirty="0" err="1"/>
              <a:t>Ко-ко-ко</a:t>
            </a:r>
            <a:r>
              <a:rPr lang="ru-RU" sz="2400" i="1" dirty="0"/>
              <a:t>.</a:t>
            </a:r>
          </a:p>
          <a:p>
            <a:pPr>
              <a:buNone/>
            </a:pPr>
            <a:r>
              <a:rPr lang="ru-RU" sz="2400" i="1" dirty="0"/>
              <a:t>Мама: Наши гуси у пруда: Га-га-га.</a:t>
            </a:r>
          </a:p>
          <a:p>
            <a:pPr>
              <a:buNone/>
            </a:pPr>
            <a:r>
              <a:rPr lang="ru-RU" sz="2400" i="1" dirty="0"/>
              <a:t>Малыш: Га-га-га.</a:t>
            </a:r>
          </a:p>
          <a:p>
            <a:pPr>
              <a:buNone/>
            </a:pPr>
            <a:r>
              <a:rPr lang="ru-RU" sz="2400" i="1" dirty="0"/>
              <a:t>Мама: Вот коровка на лугу: </a:t>
            </a:r>
            <a:r>
              <a:rPr lang="ru-RU" sz="2400" i="1" dirty="0" err="1"/>
              <a:t>Му-му-му</a:t>
            </a:r>
            <a:r>
              <a:rPr lang="ru-RU" sz="2400" i="1" dirty="0"/>
              <a:t>.</a:t>
            </a:r>
          </a:p>
          <a:p>
            <a:pPr>
              <a:buNone/>
            </a:pPr>
            <a:r>
              <a:rPr lang="ru-RU" sz="2400" i="1" dirty="0"/>
              <a:t>Малыш: </a:t>
            </a:r>
            <a:r>
              <a:rPr lang="ru-RU" sz="2400" i="1" dirty="0" err="1"/>
              <a:t>Му-му-му</a:t>
            </a:r>
            <a:r>
              <a:rPr lang="ru-RU" sz="2400" i="1" dirty="0"/>
              <a:t>.</a:t>
            </a:r>
          </a:p>
          <a:p>
            <a:pPr>
              <a:buNone/>
            </a:pPr>
            <a:r>
              <a:rPr lang="ru-RU" sz="2400" i="1" dirty="0"/>
              <a:t>Мама: Наши уточки с утра: </a:t>
            </a:r>
            <a:r>
              <a:rPr lang="ru-RU" sz="2400" i="1" dirty="0" err="1"/>
              <a:t>Кря-кря-кря</a:t>
            </a:r>
            <a:r>
              <a:rPr lang="ru-RU" sz="2400" i="1" dirty="0"/>
              <a:t>.</a:t>
            </a:r>
          </a:p>
          <a:p>
            <a:pPr>
              <a:buNone/>
            </a:pPr>
            <a:r>
              <a:rPr lang="ru-RU" sz="2400" i="1" dirty="0" smtClean="0"/>
              <a:t>Мама</a:t>
            </a:r>
            <a:r>
              <a:rPr lang="ru-RU" sz="2400" i="1" dirty="0"/>
              <a:t>: А как Петя-петушок ранним утром поутру нам споет: «Кукареку»!</a:t>
            </a:r>
          </a:p>
          <a:p>
            <a:endParaRPr lang="ru-RU" dirty="0"/>
          </a:p>
        </p:txBody>
      </p:sp>
      <p:pic>
        <p:nvPicPr>
          <p:cNvPr id="5122" name="Picture 2" descr="C:\Users\Hack The World\Desktop\ase000000000704867-13_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32403" y="4077072"/>
            <a:ext cx="2511597" cy="278092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376</Words>
  <Application>Microsoft Office PowerPoint</Application>
  <PresentationFormat>Экран (4:3)</PresentationFormat>
  <Paragraphs>63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4" baseType="lpstr">
      <vt:lpstr>Arial</vt:lpstr>
      <vt:lpstr>Calibri</vt:lpstr>
      <vt:lpstr>Тема Office</vt:lpstr>
      <vt:lpstr>Потешки для детей младшего дошкольного возраста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Список использованной литературы и интернет-источников</vt:lpstr>
    </vt:vector>
  </TitlesOfParts>
  <Company>Krokoz™ Inc.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Hack The World</dc:creator>
  <cp:lastModifiedBy>user</cp:lastModifiedBy>
  <cp:revision>15</cp:revision>
  <dcterms:created xsi:type="dcterms:W3CDTF">2019-02-12T10:59:20Z</dcterms:created>
  <dcterms:modified xsi:type="dcterms:W3CDTF">2019-02-17T08:40:23Z</dcterms:modified>
</cp:coreProperties>
</file>