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67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5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9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4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8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77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845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0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3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03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14EEA-FBCC-439F-BBBA-E7026A7237E0}" type="datetimeFigureOut">
              <a:rPr lang="ru-RU" smtClean="0"/>
              <a:t>14.11.2021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93AC-98DC-41B6-B944-BDBFBFC6E1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1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microsoft.com/office/2007/relationships/hdphoto" Target="../media/hdphoto3.wdp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74000" b="-7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Интерактивная игра «Животные и птицы»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4179989"/>
            <a:ext cx="10414715" cy="2529903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Выполнила</a:t>
            </a:r>
          </a:p>
          <a:p>
            <a:pPr algn="r"/>
            <a:r>
              <a:rPr lang="ru-RU" dirty="0" smtClean="0"/>
              <a:t>Бобылева М.А.</a:t>
            </a:r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Ярославль, 2021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466" y="6179032"/>
            <a:ext cx="708842" cy="67896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0" b="89980" l="9989" r="94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93" y="3616581"/>
            <a:ext cx="3099629" cy="2131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4256" y="209862"/>
            <a:ext cx="1913744" cy="1154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53" y="5619790"/>
            <a:ext cx="1098255" cy="1384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40" y="5197811"/>
            <a:ext cx="2676056" cy="19624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67" b="90000" l="29899" r="6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95" y="1686913"/>
            <a:ext cx="1580713" cy="160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740" y="-1"/>
            <a:ext cx="6628260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696260" cy="11861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КТО ЖИВЕТ В ЛЕСУ?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7" y="1618571"/>
            <a:ext cx="641894" cy="872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54" y="1440571"/>
            <a:ext cx="1752065" cy="1284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0" y="1433205"/>
            <a:ext cx="2510934" cy="12800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078" y="3625953"/>
            <a:ext cx="1119244" cy="7461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96" b="92308" l="15385" r="813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" y="3279030"/>
            <a:ext cx="1119245" cy="11192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67" y="4707987"/>
            <a:ext cx="2380454" cy="18863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67" y="4884907"/>
            <a:ext cx="1724025" cy="15324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80" b="89980" l="8633" r="940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73" y="3235224"/>
            <a:ext cx="1824116" cy="12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07361 L 0.8694 0.6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72" y="3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53529 0.46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43 0.55556 C -0.13346 0.54746 -0.1474 0.53959 -0.15248 0.53959 C -0.18346 0.53959 -0.2155 0.66459 -0.2155 0.78959 C -0.2155 0.72663 -0.23151 0.66459 -0.24649 0.66459 C -0.2625 0.66459 -0.27735 0.72755 -0.27735 0.78959 C -0.27735 0.75857 -0.28542 0.72663 -0.29349 0.72663 C -0.30143 0.72663 -0.30951 0.75764 -0.30951 0.78959 C -0.30951 0.77362 -0.31354 0.75857 -0.31745 0.75857 C -0.32149 0.75857 -0.32539 0.77454 -0.32539 0.78959 C -0.32539 0.78149 -0.32735 0.77362 -0.32943 0.77362 C -0.33047 0.77362 -0.33346 0.78172 -0.33346 0.78959 C -0.33346 0.78565 -0.33451 0.78149 -0.33542 0.78149 C -0.33542 0.78056 -0.33737 0.78542 -0.33737 0.78959 C -0.33737 0.7875 -0.33737 0.78565 -0.33841 0.78565 C -0.33841 0.78658 -0.33945 0.78774 -0.33945 0.78959 C -0.33945 0.78866 -0.33945 0.7875 -0.33945 0.78658 C -0.3405 0.78658 -0.3405 0.7875 -0.3405 0.78866 C -0.34154 0.78866 -0.34154 0.78774 -0.34154 0.78658 C -0.34258 0.78658 -0.34258 0.7875 -0.34258 0.78866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2153 L 0.52722 0.31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C -0.00403 -0.0081 -0.01797 -0.01597 -0.02304 -0.01597 C -0.05403 -0.01597 -0.08607 0.10903 -0.08607 0.23403 C -0.08607 0.17107 -0.10208 0.10903 -0.11706 0.10903 C -0.13307 0.10903 -0.14804 0.17199 -0.14804 0.23403 C -0.14804 0.20301 -0.15586 0.17107 -0.16406 0.17107 C -0.172 0.17107 -0.17995 0.20209 -0.17995 0.23403 C -0.17995 0.21806 -0.18411 0.20301 -0.18802 0.20301 C -0.19206 0.20301 -0.19596 0.21898 -0.19596 0.23403 C -0.19596 0.22593 -0.19778 0.21806 -0.2 0.21806 C -0.20104 0.21806 -0.20403 0.22616 -0.20403 0.23403 C -0.20403 0.23009 -0.20508 0.22593 -0.20599 0.22593 C -0.20599 0.225 -0.20794 0.22986 -0.20794 0.23403 C -0.20794 0.23195 -0.20794 0.23009 -0.20898 0.23009 C -0.20898 0.23102 -0.21002 0.23218 -0.21002 0.23403 C -0.21002 0.2331 -0.21002 0.23195 -0.21002 0.23102 C -0.21107 0.23102 -0.21107 0.23195 -0.21107 0.2331 C -0.21211 0.2331 -0.21211 0.23218 -0.21211 0.23102 C -0.21315 0.23102 -0.21315 0.23195 -0.21315 0.2331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58268 0.16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28" y="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71731 -0.196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59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278 C -0.00495 -0.00694 -0.02175 -0.01597 -0.02786 -0.01597 C -0.06523 -0.01597 -0.10391 0.13079 -0.10391 0.27755 C -0.10391 0.20347 -0.12331 0.13079 -0.14141 0.13079 C -0.16068 0.13079 -0.17878 0.20463 -0.17878 0.27755 C -0.17878 0.24097 -0.18841 0.20347 -0.19805 0.20347 C -0.20768 0.20347 -0.21745 0.23982 -0.21745 0.27755 C -0.21745 0.25857 -0.22227 0.24097 -0.22708 0.24097 C -0.2319 0.24097 -0.23659 0.25972 -0.23659 0.27755 C -0.23659 0.26783 -0.23893 0.25857 -0.24154 0.25857 C -0.24271 0.25857 -0.24635 0.26829 -0.24635 0.27755 C -0.24635 0.27292 -0.24766 0.26783 -0.2487 0.26783 C -0.2487 0.2669 -0.25104 0.27246 -0.25104 0.27755 C -0.25104 0.275 -0.25104 0.27292 -0.25234 0.27292 C -0.25234 0.27385 -0.25365 0.27523 -0.25365 0.27755 C -0.25365 0.27639 -0.25365 0.275 -0.25365 0.27385 C -0.25482 0.27385 -0.25482 0.275 -0.25482 0.27639 C -0.25612 0.27639 -0.25612 0.27523 -0.25612 0.27385 C -0.25729 0.27385 -0.25729 0.275 -0.25729 0.27639 " pathEditMode="relative" rAng="0" ptsTypes="AAAAAAAAAAAAAAAAA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65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</a:t>
            </a:r>
            <a:r>
              <a:rPr lang="ru-RU" dirty="0" err="1" smtClean="0"/>
              <a:t>кк</a:t>
            </a:r>
            <a:r>
              <a:rPr lang="ru-RU" dirty="0" smtClean="0"/>
              <a:t>                </a:t>
            </a:r>
            <a:r>
              <a:rPr lang="ru-RU" b="1" dirty="0" smtClean="0"/>
              <a:t>Какие птицы живут в лесу?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4756595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7" b="90000" l="26182" r="672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47" y="4038009"/>
            <a:ext cx="2078851" cy="21069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81" y="1079293"/>
            <a:ext cx="2464126" cy="2464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2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60" y="1377004"/>
            <a:ext cx="1858061" cy="1868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03" y="1527790"/>
            <a:ext cx="2773862" cy="17971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81" y="4038010"/>
            <a:ext cx="2251289" cy="149645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130" y="4257587"/>
            <a:ext cx="1489291" cy="148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28646 -0.05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.11481 C 0.00313 0.11088 0.01445 0.1081 0.02578 0.1081 C 0.03711 0.1081 0.04675 0.11088 0.05 0.11481 C 0.05482 0.11088 0.06445 0.1081 0.07578 0.1081 C 0.08711 0.1081 0.09675 0.11088 0.1 0.11481 C 0.10482 0.11088 0.11445 0.1081 0.12578 0.1081 C 0.13711 0.1081 0.14844 0.11088 0.15156 0.11481 C 0.15482 0.11088 0.16445 0.1081 0.17748 0.1081 C 0.18711 0.1081 0.19844 0.11088 0.20169 0.11481 C 0.20482 0.11088 0.21615 0.1081 0.22748 0.1081 C 0.2388 0.1081 0.24844 0.11088 0.25169 0.11481 C 0.25651 0.11088 0.26615 0.1081 0.27748 0.1081 C 0.2888 0.1081 0.29844 0.11088 0.30326 0.11481 C 0.30651 0.11088 0.31615 0.1081 0.32748 0.1081 C 0.3388 0.1081 0.35013 0.11088 0.35326 0.11481 C 0.35651 0.11088 0.36615 0.1081 0.37917 0.1081 C 0.3905 0.1081 0.40013 0.11088 0.40339 0.11481 " pathEditMode="relative" rAng="0" ptsTypes="AAAAAA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69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56198 -0.037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99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31562 -0.153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037 C 0.00338 0.07129 0.01575 0.1081 0.02812 0.1081 C 0.04049 0.1081 0.05091 0.07129 0.05442 0.02037 C 0.05963 0.07129 0.07018 0.1081 0.08255 0.1081 C 0.09492 0.1081 0.10546 0.07129 0.10885 0.02037 C 0.11419 0.07129 0.12474 0.1081 0.13698 0.1081 C 0.14934 0.1081 0.16171 0.07129 0.16523 0.02037 C 0.16862 0.07129 0.17916 0.1081 0.19336 0.1081 C 0.2039 0.1081 0.21627 0.07129 0.21966 0.02037 C 0.22304 0.07129 0.23541 0.1081 0.24778 0.1081 C 0.26015 0.1081 0.2707 0.07129 0.27408 0.02037 C 0.27942 0.07129 0.28997 0.1081 0.30234 0.1081 C 0.31458 0.1081 0.32513 0.07129 0.33046 0.02037 C 0.33385 0.07129 0.3444 0.1081 0.35677 0.1081 C 0.36914 0.1081 0.38151 0.07129 0.38489 0.02037 C 0.38841 0.07129 0.39882 0.1081 0.41302 0.1081 C 0.42539 0.1081 0.43593 0.07129 0.43945 0.02037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63 0.009 0.108 0.016 0.108 C 0.023 0.108 0.029 0.063 0.031 0 C 0.034 0.063 0.04 0.108 0.047 0.108 C 0.054 0.108 0.06 0.063 0.062 0 C 0.065 0.063 0.071 0.108 0.078 0.108 C 0.085 0.108 0.092 0.063 0.094 0 C 0.096 0.063 0.102 0.108 0.11 0.108 C 0.116 0.108 0.123 0.063 0.125 0 C 0.127 0.063 0.134 0.108 0.141 0.108 C 0.148 0.108 0.154 0.063 0.156 0 C 0.159 0.063 0.165 0.108 0.172 0.108 C 0.179 0.108 0.185 0.063 0.188 0 C 0.19 0.063 0.196 0.108 0.203 0.108 C 0.21 0.108 0.217 0.063 0.219 0 C 0.221 0.063 0.227 0.108 0.235 0.108 C 0.242 0.108 0.248 0.063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</a:rPr>
              <a:t>Благодарю за внимание!</a:t>
            </a:r>
            <a:endParaRPr lang="ru-RU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9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23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Интерактивная игра «Животные и птицы»</vt:lpstr>
      <vt:lpstr>Презентация PowerPoint</vt:lpstr>
      <vt:lpstr> кк                Какие птицы живут в лесу?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79109689328</dc:creator>
  <cp:lastModifiedBy>Учетная запись Майкрософт</cp:lastModifiedBy>
  <cp:revision>22</cp:revision>
  <dcterms:created xsi:type="dcterms:W3CDTF">2021-01-28T14:45:21Z</dcterms:created>
  <dcterms:modified xsi:type="dcterms:W3CDTF">2021-11-14T11:33:10Z</dcterms:modified>
</cp:coreProperties>
</file>