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DAFD-5591-4C08-A9B0-C3F3420B38B4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1F2D-AE8B-4FE2-9AC6-4E39B92ED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51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DAFD-5591-4C08-A9B0-C3F3420B38B4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1F2D-AE8B-4FE2-9AC6-4E39B92ED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33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DAFD-5591-4C08-A9B0-C3F3420B38B4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1F2D-AE8B-4FE2-9AC6-4E39B92ED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96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DAFD-5591-4C08-A9B0-C3F3420B38B4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1F2D-AE8B-4FE2-9AC6-4E39B92ED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05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DAFD-5591-4C08-A9B0-C3F3420B38B4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1F2D-AE8B-4FE2-9AC6-4E39B92ED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26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DAFD-5591-4C08-A9B0-C3F3420B38B4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1F2D-AE8B-4FE2-9AC6-4E39B92ED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72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DAFD-5591-4C08-A9B0-C3F3420B38B4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1F2D-AE8B-4FE2-9AC6-4E39B92ED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19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DAFD-5591-4C08-A9B0-C3F3420B38B4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1F2D-AE8B-4FE2-9AC6-4E39B92ED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72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DAFD-5591-4C08-A9B0-C3F3420B38B4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1F2D-AE8B-4FE2-9AC6-4E39B92ED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762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DAFD-5591-4C08-A9B0-C3F3420B38B4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1F2D-AE8B-4FE2-9AC6-4E39B92ED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49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ADAFD-5591-4C08-A9B0-C3F3420B38B4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01F2D-AE8B-4FE2-9AC6-4E39B92ED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88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ADAFD-5591-4C08-A9B0-C3F3420B38B4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01F2D-AE8B-4FE2-9AC6-4E39B92ED2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21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q/question/leisure/chem_zaniat_detei_doma_vo_vremia_krome_9e0c8c9f/?utm_source=yandex&amp;utm_medium=wizard&amp;answer_id=7ead37e6-d1ee-4247-83c6-4b8e240564d5" TargetMode="External"/><Relationship Id="rId2" Type="http://schemas.openxmlformats.org/officeDocument/2006/relationships/hyperlink" Target="https://nsportal.ru/detskiy-sad/materialy-dlya-roditeley/2020/04/01/chem-zanyat-rebyonka-na-karantin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Чем заняться с ребенком на карантине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882452"/>
            <a:ext cx="9958466" cy="2773180"/>
          </a:xfrm>
        </p:spPr>
        <p:txBody>
          <a:bodyPr/>
          <a:lstStyle/>
          <a:p>
            <a:pPr algn="r"/>
            <a:r>
              <a:rPr lang="ru-RU" dirty="0" smtClean="0"/>
              <a:t>Подготовила</a:t>
            </a:r>
          </a:p>
          <a:p>
            <a:pPr algn="r"/>
            <a:r>
              <a:rPr lang="ru-RU" dirty="0" smtClean="0"/>
              <a:t>воспитатель Бобылева М.А. </a:t>
            </a:r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r>
              <a:rPr lang="ru-RU" smtClean="0"/>
              <a:t>Ярославль, 2020г.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602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жизни ребенка важную роль играет взаимодействие со сверстниками – детский сад, игры во дворе, дни рождения друзей и т. д. Но во время карантина родители должны держать их в изоляции – ради их же здоровья. Как же развлечь ребенка в ситуации, когда вы не можете помочь ему гулять на улице и общаться с друзьями?</a:t>
            </a:r>
          </a:p>
        </p:txBody>
      </p:sp>
    </p:spTree>
    <p:extLst>
      <p:ext uri="{BB962C8B-B14F-4D97-AF65-F5344CB8AC3E}">
        <p14:creationId xmlns:p14="http://schemas.microsoft.com/office/powerpoint/2010/main" val="2611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00802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Нарежьте фигурки для театра теней из картона, приделайте шпажки ли трубочки от коктейлей. Играйте на сцене из коробки без дна или прямо на стене, светя на фигурки фонариком из смартфона.</a:t>
            </a:r>
          </a:p>
        </p:txBody>
      </p:sp>
      <p:pic>
        <p:nvPicPr>
          <p:cNvPr id="1026" name="Picture 2" descr="https://i.pinimg.com/originals/43/dc/8f/43dc8fbc3f18e333e2b3c5b636e59cb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656" y="2962275"/>
            <a:ext cx="3214688" cy="321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9315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74289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Постройте дом из чего угодно! Коробки, обрезки картона, остатки стройматериалов с ремонта, пластиковые баночки, которые некуда сдать на переработку, камни, сеточки, палки. Всё это может стать домом будущего! Присоедините светодиод к круглой батарейке или положите внутрь гирлянду, чтобы дом светился вечерами.</a:t>
            </a:r>
          </a:p>
        </p:txBody>
      </p:sp>
      <p:pic>
        <p:nvPicPr>
          <p:cNvPr id="2050" name="Picture 2" descr="https://www.maam.ru/upload/blogs/detsad-408525-146256700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764" y="3284538"/>
            <a:ext cx="3858472" cy="289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87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13681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Папье-маше проще, чем вы думали. Слепите из пищевой фольги любую фигурку, в миске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моедините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клей ПВА с водой, окунайте в смесь салфетки и наносите слоями на фольгу, давая им немного просохнуть. Так можно создать целый город или персонажей из любимой книги</a:t>
            </a:r>
            <a:r>
              <a:rPr lang="ru-RU" dirty="0"/>
              <a:t>.</a:t>
            </a:r>
          </a:p>
        </p:txBody>
      </p:sp>
      <p:pic>
        <p:nvPicPr>
          <p:cNvPr id="3074" name="Picture 2" descr="http://dekormyhome.ru/wp-content/uploads/2019/05/2baa4fec5ec894ed23d4a794295d177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07" y="3128984"/>
            <a:ext cx="7508860" cy="3078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226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6747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Коллаж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Доставайте старые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вырезайте детали нужной формы и цвета или просто картинки, которые понравились, а потом приклеивайте на большой лист (чем больше, тем лучше). Сделайте картину с сюжетом или абстракцию.</a:t>
            </a:r>
          </a:p>
        </p:txBody>
      </p:sp>
      <p:pic>
        <p:nvPicPr>
          <p:cNvPr id="4098" name="Picture 2" descr="https://img11.postila.ru/data/15/a4/86/af/15a486afe3ab5525adbffe8660aa899648d64b3ca692b6ec0de70b230bca60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958" y="3128963"/>
            <a:ext cx="3636084" cy="327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844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2189408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Разрешите ребёнку сделать себе "татуировки" специальными мелками для ванной или водорастворимыми маркерами. Потом набираем ванную с пеной и пусть смывает их, наслаждаясь цветной водой</a:t>
            </a:r>
          </a:p>
        </p:txBody>
      </p:sp>
      <p:pic>
        <p:nvPicPr>
          <p:cNvPr id="5122" name="Picture 2" descr="http://vannajainfo.ru/wp-content/uploads/2017/12/Bombochki-dlya-vannoy-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051" y="2614613"/>
            <a:ext cx="3557897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043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sz="5400" dirty="0"/>
          </a:p>
          <a:p>
            <a:pPr marL="0" indent="0" algn="ctr">
              <a:buNone/>
            </a:pPr>
            <a:r>
              <a:rPr lang="ru-RU" sz="5400" dirty="0" smtClean="0"/>
              <a:t>ВСЕМ ЗДОРОВЬЯ И ХОРОШЕГО НАСТРОЕНИЯ!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697171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https://nsportal.ru/detskiy-sad/materialy-dlya-roditeley/2020/04/01/chem-zanyat-rebyonka-na-karantine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https://yandex.ru/q/question/leisure/chem_zaniat_detei_doma_vo_vremia_krome_9e0c8c9f/?utm_source=yandex&amp;utm_medium=wizard&amp;answer_id=7ead37e6-d1ee-4247-83c6-4b8e240564d5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1122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233</Words>
  <Application>Microsoft Office PowerPoint</Application>
  <PresentationFormat>Широкоэкранный</PresentationFormat>
  <Paragraphs>18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Чем заняться с ребенком на карантине</vt:lpstr>
      <vt:lpstr>Презентация PowerPoint</vt:lpstr>
      <vt:lpstr>Нарежьте фигурки для театра теней из картона, приделайте шпажки ли трубочки от коктейлей. Играйте на сцене из коробки без дна или прямо на стене, светя на фигурки фонариком из смартфона.</vt:lpstr>
      <vt:lpstr>Постройте дом из чего угодно! Коробки, обрезки картона, остатки стройматериалов с ремонта, пластиковые баночки, которые некуда сдать на переработку, камни, сеточки, палки. Всё это может стать домом будущего! Присоедините светодиод к круглой батарейке или положите внутрь гирлянду, чтобы дом светился вечерами.</vt:lpstr>
      <vt:lpstr>Папье-маше проще, чем вы думали. Слепите из пищевой фольги любую фигурку, в миске моедините клей ПВА с водой, окунайте в смесь салфетки и наносите слоями на фольгу, давая им немного просохнуть. Так можно создать целый город или персонажей из любимой книги.</vt:lpstr>
      <vt:lpstr>Коллаж! Доставайте старые журналы, вырезайте детали нужной формы и цвета или просто картинки, которые понравились, а потом приклеивайте на большой лист (чем больше, тем лучше). Сделайте картину с сюжетом или абстракцию.</vt:lpstr>
      <vt:lpstr>Разрешите ребёнку сделать себе "татуировки" специальными мелками для ванной или водорастворимыми маркерами. Потом набираем ванную с пеной и пусть смывает их, наслаждаясь цветной водой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79109689328</dc:creator>
  <cp:lastModifiedBy>user</cp:lastModifiedBy>
  <cp:revision>5</cp:revision>
  <dcterms:created xsi:type="dcterms:W3CDTF">2020-04-04T13:47:28Z</dcterms:created>
  <dcterms:modified xsi:type="dcterms:W3CDTF">2020-04-06T04:45:49Z</dcterms:modified>
</cp:coreProperties>
</file>