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72" r:id="rId3"/>
    <p:sldId id="258" r:id="rId4"/>
    <p:sldId id="257" r:id="rId5"/>
    <p:sldId id="259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0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3F3F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6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6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7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5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7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5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2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7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9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5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00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E88A-328F-4B8C-9EE5-89ABD6C9448A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85F4425-12AC-447F-A1B8-95939BC1C4D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7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161970" y="3861280"/>
            <a:ext cx="3280229" cy="1028699"/>
          </a:xfrm>
          <a:prstGeom prst="rect">
            <a:avLst/>
          </a:prstGeom>
          <a:solidFill>
            <a:srgbClr val="F3F3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257" y="3968625"/>
            <a:ext cx="2953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района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23824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3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73829" y="5907314"/>
            <a:ext cx="277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наши дни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12421" y="2017343"/>
            <a:ext cx="437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Мемориальная доска на СОШ №8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0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1" b="11521"/>
          <a:stretch>
            <a:fillRect/>
          </a:stretch>
        </p:blipFill>
        <p:spPr>
          <a:xfrm>
            <a:off x="177562" y="746523"/>
            <a:ext cx="11833701" cy="455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4" y="492352"/>
            <a:ext cx="10013648" cy="56326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6" y="1164204"/>
            <a:ext cx="2907777" cy="428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9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74" y="0"/>
            <a:ext cx="8178483" cy="6133863"/>
          </a:xfrm>
          <a:ln>
            <a:solidFill>
              <a:srgbClr val="FBFBFB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468914" y="804519"/>
            <a:ext cx="5297715" cy="1212967"/>
          </a:xfrm>
          <a:prstGeom prst="rect">
            <a:avLst/>
          </a:prstGeom>
          <a:solidFill>
            <a:srgbClr val="FBFB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17257" y="1243123"/>
            <a:ext cx="555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Улица Маланова в наши дни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53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7" y="453124"/>
            <a:ext cx="10327806" cy="516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21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42" y="804519"/>
            <a:ext cx="3470678" cy="5285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0743" y="4920343"/>
            <a:ext cx="465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рукопашном </a:t>
            </a:r>
            <a:r>
              <a:rPr lang="ru-RU" dirty="0"/>
              <a:t>бою с </a:t>
            </a:r>
            <a:r>
              <a:rPr lang="ru-RU" dirty="0" smtClean="0"/>
              <a:t>противником  </a:t>
            </a:r>
            <a:r>
              <a:rPr lang="ru-RU" dirty="0"/>
              <a:t>красноармеец Носков ценой собственной жизни спас командира </a:t>
            </a:r>
            <a:r>
              <a:rPr lang="ru-RU" dirty="0" smtClean="0"/>
              <a:t>- майора </a:t>
            </a:r>
            <a:r>
              <a:rPr lang="ru-RU" dirty="0" err="1"/>
              <a:t>Гожуха</a:t>
            </a:r>
            <a:r>
              <a:rPr lang="ru-RU" dirty="0"/>
              <a:t>, закрыв его своим телом. </a:t>
            </a:r>
          </a:p>
        </p:txBody>
      </p:sp>
    </p:spTree>
    <p:extLst>
      <p:ext uri="{BB962C8B-B14F-4D97-AF65-F5344CB8AC3E}">
        <p14:creationId xmlns:p14="http://schemas.microsoft.com/office/powerpoint/2010/main" val="23075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1" y="732246"/>
            <a:ext cx="6060923" cy="36365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94" y="2616699"/>
            <a:ext cx="5840337" cy="3504202"/>
          </a:xfrm>
        </p:spPr>
      </p:pic>
      <p:sp>
        <p:nvSpPr>
          <p:cNvPr id="7" name="TextBox 6"/>
          <p:cNvSpPr txBox="1"/>
          <p:nvPr/>
        </p:nvSpPr>
        <p:spPr>
          <a:xfrm>
            <a:off x="1045029" y="4818743"/>
            <a:ext cx="410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Улица </a:t>
            </a:r>
            <a:r>
              <a:rPr lang="ru-RU" sz="2400" dirty="0" err="1" smtClean="0"/>
              <a:t>Носкова</a:t>
            </a:r>
            <a:r>
              <a:rPr lang="ru-RU" sz="2400" dirty="0" smtClean="0"/>
              <a:t> в наши дни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19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805"/>
            <a:ext cx="12293600" cy="69300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73" y="0"/>
            <a:ext cx="2617491" cy="386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53" y="0"/>
            <a:ext cx="2614159" cy="386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12" y="0"/>
            <a:ext cx="2508669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0590" y="225296"/>
            <a:ext cx="8637072" cy="977621"/>
          </a:xfrm>
        </p:spPr>
        <p:txBody>
          <a:bodyPr>
            <a:noAutofit/>
          </a:bodyPr>
          <a:lstStyle/>
          <a:p>
            <a:r>
              <a:rPr lang="ru-RU" sz="2000" b="1" dirty="0"/>
              <a:t>Список литературы:</a:t>
            </a:r>
            <a:endParaRPr lang="ru-RU" sz="2000" dirty="0"/>
          </a:p>
          <a:p>
            <a:r>
              <a:rPr lang="ru-RU" sz="2000" dirty="0"/>
              <a:t>Герои огненных лет: Очерки о Героях Советского Союза – ярославцах / Сост. И. И. Сидоров, Б. П. Румянцев. – 3-е изд. – Ярославль : Верхне-Волжское книжное издательство, 1985. – 456 с.</a:t>
            </a:r>
          </a:p>
          <a:p>
            <a:r>
              <a:rPr lang="ru-RU" sz="2000" dirty="0"/>
              <a:t>Именами героев названы улицы Ярославля: Рекомендательный указатель литературы. – Ярославль : Верхне-Волжское книжное издательство, 1995. – 32 с.</a:t>
            </a:r>
          </a:p>
          <a:p>
            <a:r>
              <a:rPr lang="ru-RU" sz="2000" dirty="0"/>
              <a:t>Попов В. Г. Золотые звёзды на улицах Ярославля / В. Г. Попов. – Ярославль : БТИ «Ещё не поздно!», 2005. – 218 с.</a:t>
            </a:r>
          </a:p>
          <a:p>
            <a:r>
              <a:rPr lang="ru-RU" sz="2000" dirty="0"/>
              <a:t>Попов В. Г. Ярославль. </a:t>
            </a:r>
            <a:r>
              <a:rPr lang="ru-RU" sz="2000" dirty="0" err="1"/>
              <a:t>Красноперекопский</a:t>
            </a:r>
            <a:r>
              <a:rPr lang="ru-RU" sz="2000" dirty="0"/>
              <a:t> район: Исторический очерк / В. Г. Попов. – Ярославль : издательство ООО "ЛИЯ", 1999. – 240 с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91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СПАСИБО ЗА ВНИМАНИЕ!!!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2408" y="758976"/>
            <a:ext cx="9962906" cy="2738967"/>
          </a:xfrm>
        </p:spPr>
        <p:txBody>
          <a:bodyPr>
            <a:normAutofit lnSpcReduction="10000"/>
          </a:bodyPr>
          <a:lstStyle/>
          <a:p>
            <a:r>
              <a:rPr lang="ru-RU" sz="2800" b="1" i="1" dirty="0"/>
              <a:t>Цель</a:t>
            </a:r>
            <a:r>
              <a:rPr lang="ru-RU" sz="2800" i="1" dirty="0"/>
              <a:t>: формирование чувства патриотизма у старших дошкольников путем ознакомления с героями родного края, в честь которых названы улицы </a:t>
            </a:r>
            <a:r>
              <a:rPr lang="ru-RU" sz="2800" i="1" dirty="0" err="1"/>
              <a:t>Красноперекопского</a:t>
            </a:r>
            <a:r>
              <a:rPr lang="ru-RU" sz="2800" i="1" dirty="0"/>
              <a:t> района города Ярославля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12" y="3497943"/>
            <a:ext cx="9360975" cy="305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9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024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7" b="19217"/>
          <a:stretch>
            <a:fillRect/>
          </a:stretch>
        </p:blipFill>
        <p:spPr>
          <a:xfrm>
            <a:off x="2095500" y="268288"/>
            <a:ext cx="8226425" cy="3165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4033958"/>
            <a:ext cx="9906000" cy="4937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Мы живём в Красноперекопском районе города Ярославля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Район включает юго</a:t>
            </a:r>
            <a:r>
              <a:rPr lang="ru-RU" sz="1600" dirty="0" smtClean="0"/>
              <a:t>-западную часть Ярославля, исторически являющуюся «колыбелью»  Ярославской  промышленной зоны.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96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93" y="0"/>
            <a:ext cx="9114971" cy="6836229"/>
          </a:xfrm>
        </p:spPr>
      </p:pic>
    </p:spTree>
    <p:extLst>
      <p:ext uri="{BB962C8B-B14F-4D97-AF65-F5344CB8AC3E}">
        <p14:creationId xmlns:p14="http://schemas.microsoft.com/office/powerpoint/2010/main" val="7124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37353"/>
            <a:ext cx="4183053" cy="5673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4671" y="589970"/>
            <a:ext cx="3275013" cy="465469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За </a:t>
            </a:r>
            <a:r>
              <a:rPr lang="ru-RU" sz="2000" i="1" dirty="0"/>
              <a:t>те четыре года, что длилась Великая Отечественная война, она унесла миллионы жизней наших соотечественников и оставила в вечности имена тысяч героев. Память о них живет не только в сердцах благодарных потомков, но и в названиях городских улиц.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53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 b="15891"/>
          <a:stretch>
            <a:fillRect/>
          </a:stretch>
        </p:blipFill>
        <p:spPr>
          <a:xfrm>
            <a:off x="1268412" y="246743"/>
            <a:ext cx="10044978" cy="38648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9584" y="4428746"/>
            <a:ext cx="10050930" cy="15511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Это наш детский сад. Он расположен на улице, названной в честь Героя Советского Союза</a:t>
            </a:r>
          </a:p>
          <a:p>
            <a:pPr algn="ctr"/>
            <a:r>
              <a:rPr lang="ru-RU" sz="2000" dirty="0" err="1" smtClean="0"/>
              <a:t>В.П.Бахвалова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9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7" y="474257"/>
            <a:ext cx="10616520" cy="53082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5985" y="798974"/>
            <a:ext cx="3606301" cy="465882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8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71" y="0"/>
            <a:ext cx="9122455" cy="6841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4671" y="798975"/>
            <a:ext cx="3275013" cy="4654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272</TotalTime>
  <Words>286</Words>
  <Application>Microsoft Office PowerPoint</Application>
  <PresentationFormat>Широкоэкранный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wertis@mail.ru</dc:creator>
  <cp:lastModifiedBy>wertis@mail.ru</cp:lastModifiedBy>
  <cp:revision>12</cp:revision>
  <dcterms:created xsi:type="dcterms:W3CDTF">2020-03-31T10:53:38Z</dcterms:created>
  <dcterms:modified xsi:type="dcterms:W3CDTF">2020-03-31T15:37:56Z</dcterms:modified>
</cp:coreProperties>
</file>