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30"/>
  </p:notesMasterIdLst>
  <p:sldIdLst>
    <p:sldId id="257" r:id="rId2"/>
    <p:sldId id="283" r:id="rId3"/>
    <p:sldId id="280" r:id="rId4"/>
    <p:sldId id="282" r:id="rId5"/>
    <p:sldId id="294" r:id="rId6"/>
    <p:sldId id="284" r:id="rId7"/>
    <p:sldId id="285" r:id="rId8"/>
    <p:sldId id="286" r:id="rId9"/>
    <p:sldId id="292" r:id="rId10"/>
    <p:sldId id="293" r:id="rId11"/>
    <p:sldId id="290" r:id="rId12"/>
    <p:sldId id="291" r:id="rId13"/>
    <p:sldId id="256" r:id="rId14"/>
    <p:sldId id="277" r:id="rId15"/>
    <p:sldId id="259" r:id="rId16"/>
    <p:sldId id="260" r:id="rId17"/>
    <p:sldId id="272" r:id="rId18"/>
    <p:sldId id="273" r:id="rId19"/>
    <p:sldId id="275" r:id="rId20"/>
    <p:sldId id="262" r:id="rId21"/>
    <p:sldId id="263" r:id="rId22"/>
    <p:sldId id="264" r:id="rId23"/>
    <p:sldId id="276" r:id="rId24"/>
    <p:sldId id="274" r:id="rId25"/>
    <p:sldId id="267" r:id="rId26"/>
    <p:sldId id="268" r:id="rId27"/>
    <p:sldId id="270" r:id="rId28"/>
    <p:sldId id="26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BF12B-1B7A-49B3-AC6B-F3A1FE388249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4079A-838D-49CB-BA2A-E6E5661984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9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2919-E880-44E9-A606-C99B52BAADD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884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82919-E880-44E9-A606-C99B52BAADD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91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079A-838D-49CB-BA2A-E6E56619847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3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21BAD4-1086-46E5-83B2-17EC4046FA1D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9128F-8C0E-4FF2-B03F-0DAAA8B3DC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92A76-0C6E-48F0-B9AA-AACCC88874CF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1119A-C409-4236-B3A3-C62299D7EB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E85D41-3746-40B6-8A98-B758B0139D98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3EE4E-3912-40C8-B3F3-E78A9A1572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AFC2D3-03F0-41F5-BA52-07202BB27B2F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4EFB17-192D-4E79-8DFB-B1EE39F88C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Титульный слайд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659656-B92C-437C-8785-2E8533269ED1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3CDEF-BA35-443A-BCE0-8B03832A26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EA9FC7-DE2C-45CF-A9C2-10AF1AA400B3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1E4331-7D9C-4C0B-9CAC-A2EC8D054F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FD4B9D-FAC3-46E7-91F6-F55F08946BCC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D0972-90CE-4C2C-B83C-6CA841C4AB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7A4DFD-2E87-4A57-A092-56FA307D5CC5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1B091-2F01-436F-89D1-C1A172CA25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B35444-1C41-4944-9B2A-8B2C156A1815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AC365-461D-4A2F-9E01-9A8B753F7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3CD1A-BB2D-4828-9A10-50747D5F514F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36060-ECAB-45C2-9026-3DD75D20B3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534476-215D-4437-83FA-22431057E035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B6BFC1D-B11C-41FD-8584-DCC8A72F91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921BAD4-1086-46E5-83B2-17EC4046FA1D}" type="datetimeFigureOut">
              <a:rPr lang="ru-RU" smtClean="0"/>
              <a:pPr>
                <a:defRPr/>
              </a:pPr>
              <a:t>06.04.2020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519128F-8C0E-4FF2-B03F-0DAAA8B3DC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mystic-news.com/mystic-daily-news/1154-meeting-with-aliens.html" TargetMode="External"/><Relationship Id="rId3" Type="http://schemas.openxmlformats.org/officeDocument/2006/relationships/hyperlink" Target="http://agebox.ru/a-vy-znali/kosmos-zagadochnoe-mesto.html" TargetMode="External"/><Relationship Id="rId7" Type="http://schemas.openxmlformats.org/officeDocument/2006/relationships/hyperlink" Target="http://skyblog.ru/tag/%D1%81%D0%BA%D0%BE%D1%80%D0%BE%D1%81%D1%82%D1%8C-%D1%81%D0%B2%D0%B5%D1%82%D0%B0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orld.fedpress.ru/news/russia_and_cis/v-noch-na-pyatnitsu-v-nebe-nad-zemlei-mozhet-poyavitsya-kometa-lyubvi-i-radosti" TargetMode="External"/><Relationship Id="rId5" Type="http://schemas.openxmlformats.org/officeDocument/2006/relationships/hyperlink" Target="http://amystery.ru/chernaya-dyra-ili-perehod-druguyu-realnost" TargetMode="External"/><Relationship Id="rId4" Type="http://schemas.openxmlformats.org/officeDocument/2006/relationships/hyperlink" Target="http://planetarium-kharkov.org/?q=spiral-galaxy-m8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elkinaed.16mb.com/images/kosmos2.jpg"/>
          <p:cNvPicPr>
            <a:picLocks noChangeAspect="1" noChangeArrowheads="1"/>
          </p:cNvPicPr>
          <p:nvPr/>
        </p:nvPicPr>
        <p:blipFill>
          <a:blip r:embed="rId2" cstate="print"/>
          <a:srcRect b="73"/>
          <a:stretch>
            <a:fillRect/>
          </a:stretch>
        </p:blipFill>
        <p:spPr bwMode="auto">
          <a:xfrm>
            <a:off x="-20727" y="0"/>
            <a:ext cx="916472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196752"/>
            <a:ext cx="8208912" cy="1872207"/>
          </a:xfrm>
          <a:prstGeom prst="rect">
            <a:avLst/>
          </a:prstGeom>
        </p:spPr>
        <p:txBody>
          <a:bodyPr>
            <a:prstTxWarp prst="textSlantDown">
              <a:avLst>
                <a:gd name="adj" fmla="val 73921"/>
              </a:avLst>
            </a:prstTxWarp>
            <a:spAutoFit/>
            <a:scene3d>
              <a:camera prst="orthographicFront">
                <a:rot lat="0" lon="180000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8000" b="1" spc="50" dirty="0" smtClean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rgbClr val="FFC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о </a:t>
            </a:r>
            <a:r>
              <a:rPr lang="ru-RU" sz="8000" b="1" spc="50" dirty="0">
                <a:ln w="11430">
                  <a:solidFill>
                    <a:srgbClr val="FFFF00"/>
                  </a:solidFill>
                </a:ln>
                <a:gradFill>
                  <a:gsLst>
                    <a:gs pos="25000">
                      <a:srgbClr val="FFC00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космосе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996952"/>
            <a:ext cx="8784976" cy="2376264"/>
          </a:xfrm>
          <a:prstGeom prst="rect">
            <a:avLst/>
          </a:prstGeom>
        </p:spPr>
        <p:txBody>
          <a:bodyPr anchor="ctr">
            <a:prstTxWarp prst="textSlantUp">
              <a:avLst>
                <a:gd name="adj" fmla="val 37604"/>
              </a:avLst>
            </a:prstTxWarp>
            <a:spAutoFit/>
            <a:scene3d>
              <a:camera prst="orthographicFront">
                <a:rot lat="0" lon="1800000" rev="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4400" b="1" spc="50" dirty="0" smtClean="0">
                <a:ln w="11430">
                  <a:solidFill>
                    <a:srgbClr val="FFFF00"/>
                  </a:solidFill>
                </a:ln>
                <a:gradFill flip="none" rotWithShape="1">
                  <a:gsLst>
                    <a:gs pos="25000">
                      <a:srgbClr val="00B05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загадки </a:t>
            </a:r>
            <a:r>
              <a:rPr lang="ru-RU" sz="4400" b="1" spc="50" dirty="0">
                <a:ln w="11430">
                  <a:solidFill>
                    <a:srgbClr val="FFFF00"/>
                  </a:solidFill>
                </a:ln>
                <a:gradFill flip="none" rotWithShape="1">
                  <a:gsLst>
                    <a:gs pos="25000">
                      <a:srgbClr val="00B050"/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27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детей.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188640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75" indent="-1347788" algn="ctr" eaLnBrk="1" hangingPunct="1">
              <a:buSzPct val="100000"/>
              <a:tabLst>
                <a:tab pos="1349375" algn="l"/>
                <a:tab pos="2263775" algn="l"/>
                <a:tab pos="3178175" algn="l"/>
                <a:tab pos="4092575" algn="l"/>
                <a:tab pos="5006975" algn="l"/>
                <a:tab pos="5921375" algn="l"/>
                <a:tab pos="6835775" algn="l"/>
                <a:tab pos="7750175" algn="l"/>
                <a:tab pos="8664575" algn="l"/>
                <a:tab pos="9578975" algn="l"/>
                <a:tab pos="10493375" algn="l"/>
                <a:tab pos="11407775" algn="l"/>
              </a:tabLst>
            </a:pPr>
            <a:r>
              <a:rPr lang="ru-RU" alt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муниципальное  дошкольное образовательное</a:t>
            </a:r>
          </a:p>
          <a:p>
            <a:pPr marL="1349375" indent="-1347788" algn="ctr" eaLnBrk="1" hangingPunct="1">
              <a:buSzPct val="100000"/>
              <a:tabLst>
                <a:tab pos="1349375" algn="l"/>
                <a:tab pos="2263775" algn="l"/>
                <a:tab pos="3178175" algn="l"/>
                <a:tab pos="4092575" algn="l"/>
                <a:tab pos="5006975" algn="l"/>
                <a:tab pos="5921375" algn="l"/>
                <a:tab pos="6835775" algn="l"/>
                <a:tab pos="7750175" algn="l"/>
                <a:tab pos="8664575" algn="l"/>
                <a:tab pos="9578975" algn="l"/>
                <a:tab pos="10493375" algn="l"/>
                <a:tab pos="11407775" algn="l"/>
              </a:tabLst>
            </a:pPr>
            <a:r>
              <a:rPr lang="ru-RU" alt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учреждение  № 163 г.Ярославль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02128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75" indent="-1347788" algn="ctr" eaLnBrk="1" hangingPunct="1">
              <a:buSzPct val="100000"/>
              <a:tabLst>
                <a:tab pos="1349375" algn="l"/>
                <a:tab pos="2263775" algn="l"/>
                <a:tab pos="3178175" algn="l"/>
                <a:tab pos="4092575" algn="l"/>
                <a:tab pos="5006975" algn="l"/>
                <a:tab pos="5921375" algn="l"/>
                <a:tab pos="6835775" algn="l"/>
                <a:tab pos="7750175" algn="l"/>
                <a:tab pos="8664575" algn="l"/>
                <a:tab pos="9578975" algn="l"/>
                <a:tab pos="10493375" algn="l"/>
                <a:tab pos="11407775" algn="l"/>
              </a:tabLst>
            </a:pPr>
            <a:r>
              <a:rPr lang="ru-RU" altLang="ru-RU" b="1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Воспитатель : </a:t>
            </a:r>
            <a:r>
              <a:rPr lang="ru-RU" altLang="ru-RU" b="1" dirty="0" err="1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Тюнина</a:t>
            </a:r>
            <a:r>
              <a:rPr lang="ru-RU" altLang="ru-RU" b="1" dirty="0" smtClean="0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rPr>
              <a:t> Н.М.  </a:t>
            </a:r>
            <a:endParaRPr lang="ru-RU" altLang="ru-RU" b="1" dirty="0">
              <a:solidFill>
                <a:srgbClr val="FFFFFF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detskiy-mir.net/images/fotoprikols/854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9036496" cy="6741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02128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Луна – спутник нашей планеты.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Солнце – самый знакомый всем людям астрономический объект. Это наша звезда, дающая нам жизнь. Из-за него днём все остальные космические объекты становятся невидимы. Солнце выделяет свет и тепло, до тех пор, пока не зайдёт за горизонт. И только потом небо становиться достаточно тёмным, чтоб увидеть остальные звёзды. 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f2.live4fun.ru/pictures/img_4733474_49_1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1376"/>
            <a:ext cx="9144000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-45719"/>
            <a:ext cx="1719642" cy="45719"/>
          </a:xfr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http://static.diary.ru/userdir/3/0/8/0/3080970/769067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5112568" cy="45719"/>
          </a:xfrm>
          <a:prstGeom prst="rect">
            <a:avLst/>
          </a:prstGeom>
          <a:ln w="38100" cap="flat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0" rIns="0" bIns="0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642918"/>
            <a:ext cx="3368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Планеты Солнечной системы</a:t>
            </a:r>
            <a:endParaRPr lang="ru-RU" sz="2000" dirty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hip-hop.ru/forum/img/2011/08/18/1863974e4d74697a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http://s60.radikal.ru/i169/0902/51/a7912c612e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844824"/>
            <a:ext cx="6557645" cy="46805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2858" y="188640"/>
            <a:ext cx="6246440" cy="5016758"/>
          </a:xfrm>
          <a:prstGeom prst="rect">
            <a:avLst/>
          </a:prstGeom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Океан бездонный, </a:t>
            </a:r>
            <a:b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Океан бескрайний,</a:t>
            </a:r>
            <a:b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Безвоздушный, темный, </a:t>
            </a:r>
            <a:b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необычайный,</a:t>
            </a:r>
            <a:b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нем живут Вселенные,</a:t>
            </a:r>
            <a:b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Звезды и кометы,</a:t>
            </a:r>
            <a:b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Есть и обитаемые,</a:t>
            </a:r>
            <a:b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 smtClean="0">
                <a:ln w="11430"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Может быть, планеты</a:t>
            </a:r>
            <a:endParaRPr lang="ru-RU" sz="4000" b="1" dirty="0">
              <a:ln w="1143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s607723.vk.me/v607723358/c3a/TUz2TBEAL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2858" y="188640"/>
            <a:ext cx="66713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Чтобы глаз вооружить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И со звездами дружить,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Млечный путь увидеть чтоб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Нужен мощный …</a:t>
            </a:r>
          </a:p>
        </p:txBody>
      </p:sp>
      <p:pic>
        <p:nvPicPr>
          <p:cNvPr id="3075" name="Рисунок 4"/>
          <p:cNvPicPr>
            <a:picLocks noChangeAspect="1"/>
          </p:cNvPicPr>
          <p:nvPr/>
        </p:nvPicPr>
        <p:blipFill>
          <a:blip r:embed="rId3" cstate="print"/>
          <a:srcRect r="-35" b="17"/>
          <a:stretch>
            <a:fillRect/>
          </a:stretch>
        </p:blipFill>
        <p:spPr bwMode="auto">
          <a:xfrm>
            <a:off x="4499992" y="2327275"/>
            <a:ext cx="4644008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91680" y="3573016"/>
            <a:ext cx="2232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Телескоп</a:t>
            </a:r>
            <a:endParaRPr lang="ru-RU" sz="24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://www.hip-hop.ru/forum/img/2011/08/18/1863974e4d74697a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3933056"/>
            <a:ext cx="6462464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Астроном - он звездочет,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Знает все наперечет!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Только лучше звезд видна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небе полная …</a:t>
            </a:r>
          </a:p>
        </p:txBody>
      </p:sp>
      <p:pic>
        <p:nvPicPr>
          <p:cNvPr id="15362" name="Picture 2" descr="http://www.clipart-fr.com/en/data/icons/set_02/icones_00638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3851920" y="188640"/>
            <a:ext cx="3806552" cy="39604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164288" y="4725144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луна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s607723.vk.me/v607723358/c3a/TUz2TBEAL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5367" y="188640"/>
            <a:ext cx="6408712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Телескопом сотни лет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Изучают жизнь планет.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Нам расскажет обо всем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Умный дядя …</a:t>
            </a:r>
          </a:p>
        </p:txBody>
      </p:sp>
      <p:pic>
        <p:nvPicPr>
          <p:cNvPr id="4099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40" b="80"/>
          <a:stretch>
            <a:fillRect/>
          </a:stretch>
        </p:blipFill>
        <p:spPr bwMode="auto">
          <a:xfrm>
            <a:off x="4427984" y="1628800"/>
            <a:ext cx="4320480" cy="50387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3789040"/>
            <a:ext cx="163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астроном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hip-hop.ru/forum/img/2011/08/18/1863974e4d74697a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692696"/>
            <a:ext cx="65527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 Луны не может птица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Долететь  и прилунится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Но зато умеет это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Делать быстрая ….</a:t>
            </a:r>
            <a:endParaRPr lang="ru-RU" sz="40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3573016"/>
            <a:ext cx="1133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ракета</a:t>
            </a:r>
            <a:endParaRPr lang="ru-RU" sz="2400" dirty="0"/>
          </a:p>
        </p:txBody>
      </p:sp>
      <p:pic>
        <p:nvPicPr>
          <p:cNvPr id="14341" name="Picture 5" descr="C:\Users\1\Desktop\Blue_rocket_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49080"/>
            <a:ext cx="5372819" cy="39075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3867E-6 L 0.37569 -0.33719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-1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s607723.vk.me/v607723358/c3a/TUz2TBEALl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27784" y="260648"/>
            <a:ext cx="61926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 ракеты есть водитель,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Невесомости любитель.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По-английски: «астронавт»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 по-русски…</a:t>
            </a:r>
            <a:endParaRPr lang="ru-RU" sz="4000" dirty="0"/>
          </a:p>
        </p:txBody>
      </p:sp>
      <p:pic>
        <p:nvPicPr>
          <p:cNvPr id="13314" name="Picture 2" descr="http://thumbs.dreamstime.com/z/astronaut-boy-1442226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55"/>
          <a:stretch>
            <a:fillRect/>
          </a:stretch>
        </p:blipFill>
        <p:spPr bwMode="auto">
          <a:xfrm>
            <a:off x="323528" y="1196752"/>
            <a:ext cx="2880320" cy="530269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4048" y="3212976"/>
            <a:ext cx="1853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космонавт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9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s607723.vk.me/v607723358/c3a/TUz2TBEAL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pic>
        <p:nvPicPr>
          <p:cNvPr id="30722" name="Picture 2" descr="http://vfa.ucoz.net/_si/0/2386667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78221">
            <a:off x="-308744" y="3556608"/>
            <a:ext cx="4106144" cy="34979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43608" y="3140968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спутник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96752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Специальный космический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есть аппарат,</a:t>
            </a:r>
            <a:br>
              <a:rPr lang="ru-RU" sz="40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Сигналы на Землю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 шлет всем подряд.</a:t>
            </a:r>
            <a:br>
              <a:rPr lang="ru-RU" sz="40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одинокий таинственный путник,</a:t>
            </a:r>
            <a:br>
              <a:rPr lang="ru-RU" sz="40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Летит по орбите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искусственный …</a:t>
            </a:r>
            <a:endParaRPr lang="ru-RU" sz="4000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53284E-6 L 0.58489 -0.5460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0" y="-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ork\Desktop\featured-pia6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Сергей Павлович Королев в 1933году сконструировал первый космический спутник , установил на нем специальные приборы и запустил в космическое пространство. Полет прошел успешно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2290" name="Picture 2" descr="C:\Users\Work\Desktop\131097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18308"/>
            <a:ext cx="8202869" cy="4839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s607723.vk.me/v607723358/c3a/TUz2TBEALl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pic>
        <p:nvPicPr>
          <p:cNvPr id="12289" name="Picture 1" descr="C:\Users\1\Desktop\animashki-nlo-35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76206">
            <a:off x="3321197" y="590072"/>
            <a:ext cx="5901446" cy="309634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59632" y="4725144"/>
            <a:ext cx="1277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НЛО</a:t>
            </a:r>
            <a:endParaRPr lang="ru-RU" sz="24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908720"/>
            <a:ext cx="67175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Космонавт сидит в ракете,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Проклиная все на свете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На орбите как назло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Появилось …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2.88622E-6 L -0.28038 0.11193 C -0.34427 0.13552 -0.37986 0.1709 -0.37986 0.20744 C -0.37986 0.2493 -0.34427 0.28284 -0.28038 0.30643 L 0.00312 0.41882 " pathEditMode="relative" rAng="0" ptsTypes="FffFF">
                                      <p:cBhvr>
                                        <p:cTn id="14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00" y="2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hip-hop.ru/forum/img/2011/08/18/1863974e4d74697a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6534472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НЛО летит к соседу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Из созвездья Андромеды,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нем от скуки волком воет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Злой зеленый …</a:t>
            </a:r>
          </a:p>
        </p:txBody>
      </p:sp>
      <p:pic>
        <p:nvPicPr>
          <p:cNvPr id="11265" name="Picture 1" descr="C:\Users\1\Desktop\martian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9144000" cy="41764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2828836"/>
            <a:ext cx="163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гуманоид</a:t>
            </a:r>
            <a:endParaRPr lang="ru-RU" sz="24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hip-hop.ru/forum/img/2011/08/18/1863974e4d74697a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ttp://images.sciencedaily.com/2015/02/150203094142_1_900x6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35305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79512" y="3140968"/>
            <a:ext cx="660648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Гуманоид с курса сбился,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трех планетах заблудился,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Если звездной карты нету,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Не поможет скорость…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5877272"/>
            <a:ext cx="1493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света</a:t>
            </a:r>
            <a:endParaRPr lang="ru-RU" sz="24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s607723.vk.me/v607723358/c3a/TUz2TBEAL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pic>
        <p:nvPicPr>
          <p:cNvPr id="31746" name="Picture 2" descr="https://im0-tub-ru.yandex.net/i?id=f91c343f42ecf2f6839563f1539f9919&amp;n=33&amp;h=190&amp;w=338"/>
          <p:cNvPicPr>
            <a:picLocks noChangeAspect="1" noChangeArrowheads="1"/>
          </p:cNvPicPr>
          <p:nvPr/>
        </p:nvPicPr>
        <p:blipFill>
          <a:blip r:embed="rId3" cstate="print"/>
          <a:srcRect r="-236" b="-178"/>
          <a:stretch>
            <a:fillRect/>
          </a:stretch>
        </p:blipFill>
        <p:spPr bwMode="auto">
          <a:xfrm>
            <a:off x="65146" y="188640"/>
            <a:ext cx="3005275" cy="2376264"/>
          </a:xfrm>
          <a:prstGeom prst="ellipse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80112" y="1052736"/>
            <a:ext cx="1925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9050">
                  <a:solidFill>
                    <a:srgbClr val="FFFF00"/>
                  </a:solidFill>
                </a:ln>
                <a:solidFill>
                  <a:srgbClr val="C00000"/>
                </a:solidFill>
              </a:rPr>
              <a:t>метеорит</a:t>
            </a:r>
            <a:endParaRPr lang="ru-RU" sz="2400" b="1" dirty="0">
              <a:ln w="19050">
                <a:solidFill>
                  <a:srgbClr val="FFFF00"/>
                </a:solidFill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988840"/>
            <a:ext cx="660648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0"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Осколок от планеты</a:t>
            </a:r>
            <a:br>
              <a:rPr lang="ru-RU" sz="4000" b="1" dirty="0" smtClean="0">
                <a:ln w="19050">
                  <a:solidFill>
                    <a:srgbClr val="C00000"/>
                  </a:solidFill>
                </a:ln>
                <a:solidFill>
                  <a:srgbClr val="FFFF00"/>
                </a:solidFill>
              </a:rPr>
            </a:br>
            <a:r>
              <a:rPr lang="ru-RU" sz="4000" b="1" dirty="0" smtClean="0">
                <a:ln w="19050"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Средь звезд несется где-то.</a:t>
            </a:r>
            <a:br>
              <a:rPr lang="ru-RU" sz="4000" b="1" dirty="0" smtClean="0">
                <a:ln w="19050">
                  <a:solidFill>
                    <a:srgbClr val="C00000"/>
                  </a:solidFill>
                </a:ln>
                <a:solidFill>
                  <a:srgbClr val="FFFF00"/>
                </a:solidFill>
              </a:rPr>
            </a:br>
            <a:r>
              <a:rPr lang="ru-RU" sz="4000" b="1" dirty="0" smtClean="0">
                <a:ln w="19050"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Он много лет летит-летит,</a:t>
            </a:r>
            <a:br>
              <a:rPr lang="ru-RU" sz="4000" b="1" dirty="0" smtClean="0">
                <a:ln w="19050">
                  <a:solidFill>
                    <a:srgbClr val="C00000"/>
                  </a:solidFill>
                </a:ln>
                <a:solidFill>
                  <a:srgbClr val="FFFF00"/>
                </a:solidFill>
              </a:rPr>
            </a:br>
            <a:r>
              <a:rPr lang="ru-RU" sz="4000" b="1" dirty="0" smtClean="0">
                <a:ln w="19050">
                  <a:solidFill>
                    <a:srgbClr val="C00000"/>
                  </a:solidFill>
                </a:ln>
                <a:solidFill>
                  <a:srgbClr val="FFFF00"/>
                </a:solidFill>
              </a:rPr>
              <a:t>Космический …</a:t>
            </a:r>
            <a:endParaRPr lang="ru-RU" sz="4000" b="1" dirty="0">
              <a:ln w="19050"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96762E-6 L 0.58282 0.5770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00" y="2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://www.hip-hop.ru/forum/img/2011/08/18/1863974e4d74697a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332656"/>
            <a:ext cx="7560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Свет быстрее всех летает,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Километры не считает.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Дарит солнце жизнь планетам,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Нам- тепло, хвосты…</a:t>
            </a:r>
            <a:endParaRPr lang="ru-RU" sz="40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pic>
        <p:nvPicPr>
          <p:cNvPr id="9217" name="Picture 1" descr="C:\Users\1\Desktop\29r2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275099">
            <a:off x="663935" y="2749673"/>
            <a:ext cx="4653021" cy="310201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43608" y="3429000"/>
            <a:ext cx="1709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кометы</a:t>
            </a:r>
            <a:endParaRPr lang="ru-RU" sz="2400" b="1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hip-hop.ru/forum/img/2011/08/18/1863974e4d74697a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6" name="Picture 4" descr="http://fenixflight.ucoz.ru/galactica_aspil/prew.jpg"/>
          <p:cNvPicPr>
            <a:picLocks noChangeAspect="1" noChangeArrowheads="1"/>
          </p:cNvPicPr>
          <p:nvPr/>
        </p:nvPicPr>
        <p:blipFill>
          <a:blip r:embed="rId3" cstate="print"/>
          <a:srcRect r="15"/>
          <a:stretch>
            <a:fillRect/>
          </a:stretch>
        </p:blipFill>
        <p:spPr bwMode="auto">
          <a:xfrm>
            <a:off x="4642209" y="1772816"/>
            <a:ext cx="4501791" cy="4865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6570984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Всё комета облетела,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Всё на небе осмотрела.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Видит, в космосе нора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Это черная …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645024"/>
            <a:ext cx="989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дыра</a:t>
            </a:r>
            <a:endParaRPr lang="ru-RU" sz="24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s607723.vk.me/v607723358/c3a/TUz2TBEAL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504" y="67953"/>
            <a:ext cx="7110536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В черных дырах темнота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Чем-то черным занята.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Там окончил свой полет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Межпланетный …</a:t>
            </a: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837965">
            <a:off x="2670048" y="1725634"/>
            <a:ext cx="4946995" cy="52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3645024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звездолет</a:t>
            </a:r>
            <a:endParaRPr lang="ru-RU" sz="24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hip-hop.ru/forum/img/2011/08/18/1863974e4d74697af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689" y="116632"/>
            <a:ext cx="6750496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Звездолет - стальная птица,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Он быстрее света мчится.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Познает на практике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Звездные …</a:t>
            </a:r>
          </a:p>
        </p:txBody>
      </p:sp>
      <p:pic>
        <p:nvPicPr>
          <p:cNvPr id="6148" name="Picture 4" descr="http://lib.convdocs.org/pars_docs/refs/18/17468/17468_html_m79284f09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16"/>
          <a:stretch>
            <a:fillRect/>
          </a:stretch>
        </p:blipFill>
        <p:spPr bwMode="auto">
          <a:xfrm rot="20187951">
            <a:off x="1210415" y="2811107"/>
            <a:ext cx="8229598" cy="27252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3068960"/>
            <a:ext cx="1853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галактики</a:t>
            </a:r>
            <a:endParaRPr lang="ru-RU" sz="24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s607723.vk.me/v607723358/c3a/TUz2TBEAL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571480"/>
            <a:ext cx="856895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Ссылки</a:t>
            </a:r>
          </a:p>
          <a:p>
            <a:pPr>
              <a:defRPr/>
            </a:pPr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hlinkClick r:id="rId3"/>
              </a:rPr>
              <a:t>http://agebox.ru/a-vy-znali/kosmos-zagadochnoe-mesto.html</a:t>
            </a:r>
            <a:endParaRPr lang="ru-RU" b="1" dirty="0" smtClean="0">
              <a:ln w="12700">
                <a:solidFill>
                  <a:schemeClr val="tx1"/>
                </a:solidFill>
                <a:prstDash val="solid"/>
              </a:ln>
            </a:endParaRPr>
          </a:p>
          <a:p>
            <a:pPr>
              <a:defRPr/>
            </a:pPr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hlinkClick r:id="rId4"/>
              </a:rPr>
              <a:t>http://planetarium-kharkov.org/?q=spiral-galaxy-m81</a:t>
            </a:r>
            <a:endParaRPr lang="ru-RU" b="1" dirty="0" smtClean="0">
              <a:ln w="12700">
                <a:solidFill>
                  <a:schemeClr val="tx1"/>
                </a:solidFill>
                <a:prstDash val="solid"/>
              </a:ln>
            </a:endParaRPr>
          </a:p>
          <a:p>
            <a:pPr>
              <a:defRPr/>
            </a:pPr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hlinkClick r:id="rId5"/>
              </a:rPr>
              <a:t>http://amystery.ru/chernaya-dyra-ili-perehod-druguyu-realnost</a:t>
            </a:r>
            <a:endParaRPr lang="ru-RU" b="1" dirty="0" smtClean="0">
              <a:ln w="12700">
                <a:solidFill>
                  <a:schemeClr val="tx1"/>
                </a:solidFill>
                <a:prstDash val="solid"/>
              </a:ln>
            </a:endParaRPr>
          </a:p>
          <a:p>
            <a:pPr>
              <a:defRPr/>
            </a:pPr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hlinkClick r:id="rId6"/>
              </a:rPr>
              <a:t>http://world.fedpress.ru/news/russia_and_cis/v-noch-na-pyatnitsu-v-nebe-nad-zemlei-mozhet-poyavitsya-kometa-lyubvi-i-radosti</a:t>
            </a:r>
            <a:endParaRPr lang="ru-RU" b="1" dirty="0" smtClean="0">
              <a:ln w="12700">
                <a:solidFill>
                  <a:schemeClr val="tx1"/>
                </a:solidFill>
                <a:prstDash val="solid"/>
              </a:ln>
            </a:endParaRPr>
          </a:p>
          <a:p>
            <a:pPr>
              <a:defRPr/>
            </a:pPr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hlinkClick r:id="rId7"/>
              </a:rPr>
              <a:t>http://skyblog.ru/tag/%D1%81%D0%BA%D0%BE%D1%80%D0%BE%D1%81%D1%82%D1%8C-%D1%81%D0%B2%D0%B5%D1%82%D0%B0/</a:t>
            </a:r>
            <a:endParaRPr lang="ru-RU" b="1" dirty="0" smtClean="0">
              <a:ln w="12700">
                <a:solidFill>
                  <a:schemeClr val="tx1"/>
                </a:solidFill>
                <a:prstDash val="solid"/>
              </a:ln>
            </a:endParaRPr>
          </a:p>
          <a:p>
            <a:pPr>
              <a:defRPr/>
            </a:pPr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hlinkClick r:id="rId8"/>
              </a:rPr>
              <a:t>http://mystic-news.com/mystic-daily-news/1154-meeting-with-aliens.html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s607723.vk.me/v607723358/c3a/TUz2TBEAL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285728"/>
            <a:ext cx="81439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Первым «космонавтом» была собака Лайка, с ней же были отправлены плесневые грибки, традесканции, мухи и мыши. Пролет прошел успешно, все было доставлено на землю в целости и сохранности. В 1958году увеличили размер ракеты и отправили две собаки-лайки: Белку и Стрелку. Они тоже благополучно вернулись на Землю. И ученые решили осуществить свою заветную мечту- послать в космос человека!» </a:t>
            </a:r>
            <a:br>
              <a:rPr lang="ru-RU" b="1" i="1" dirty="0" smtClean="0">
                <a:solidFill>
                  <a:srgbClr val="FFFF00"/>
                </a:solidFill>
              </a:rPr>
            </a:b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6" name="Picture 2" descr="C:\Users\Work\Desktop\cosmos_dog_07-e14399678449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000239"/>
            <a:ext cx="5400600" cy="4857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s607723.vk.me/v607723358/c3a/TUz2TBEALl4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18256"/>
            <a:ext cx="9144000" cy="6876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571480"/>
            <a:ext cx="7572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12 апреля 1961 года сбылась мечта человечества. В первые в мире космонавт Юрий Алексеевич Гагарин успешно облетел вокруг Земли на корабле «Восток» . Это было очень важным событием для всего мира. Все люди планеты восторженно приветствовали первого космонавта»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7" name="Содержимое 3" descr="гагарин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57621" y="2357430"/>
            <a:ext cx="3522691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ork\Desktop\featured-pia68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  <a:noFill/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     Юрий Гагарин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098" name="Picture 2" descr="C:\Users\Work\Desktop\11(5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340768"/>
            <a:ext cx="6160768" cy="5358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40364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>Его улыбка облетела</a:t>
            </a:r>
            <a:b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>Весь шар земной</a:t>
            </a:r>
            <a:b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>И часто вспоминая то и дело</a:t>
            </a:r>
            <a:b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Franklin Gothic Demi" pitchFamily="34" charset="0"/>
              </a:rPr>
              <a:t>Улыбкой этой сами мы живем порой</a:t>
            </a:r>
            <a:r>
              <a:rPr lang="ru-RU" sz="1800" dirty="0" smtClean="0">
                <a:solidFill>
                  <a:srgbClr val="FF0000"/>
                </a:solidFill>
                <a:latin typeface="Franklin Gothic Demi" pitchFamily="34" charset="0"/>
              </a:rPr>
              <a:t>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8" name="Рисунок 7" descr="http://ic.pics.livejournal.com/marv/29043303/2162011/2162011_origin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104456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img-fotki.yandex.ru/get/6105/83012533.2d3/0_92757_8cab673b_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4032448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http://im3-tub-ru.yandex.net/i?id=193771476-00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0"/>
            <a:ext cx="209550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rgbClr val="FF0000"/>
                </a:solidFill>
              </a:rPr>
              <a:t>В космосе очень мало воздуха и обычный человек в нем не сможет дышать. </a:t>
            </a:r>
            <a:r>
              <a:rPr lang="ru-RU" sz="2000" b="1" i="1" dirty="0" smtClean="0">
                <a:solidFill>
                  <a:srgbClr val="FF0000"/>
                </a:solidFill>
              </a:rPr>
              <a:t>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comgun.ru/uploads/posts/2010-09/thumbs/1285876375_9-skafandr-sk-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388843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kaheel7.com/userimages/man%20Space%20-kid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700808"/>
            <a:ext cx="396044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96044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Ракета поднималась  все выше и выше! </a:t>
            </a:r>
            <a:b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Посмотри! Она уже выше облаков!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s16.radikal.ru/i191/1304/4a/c751f54fbc0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ed-kopilka.ru/images/0(6)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955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1-tub-ru.yandex.net/i?id=93339074-64-72&amp;n=21"/>
          <p:cNvPicPr/>
          <p:nvPr/>
        </p:nvPicPr>
        <p:blipFill>
          <a:blip r:embed="rId4" cstate="print"/>
          <a:srcRect l="25885" r="26515"/>
          <a:stretch>
            <a:fillRect/>
          </a:stretch>
        </p:blipFill>
        <p:spPr bwMode="auto">
          <a:xfrm rot="1198827">
            <a:off x="942447" y="2044983"/>
            <a:ext cx="479858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Такой видят космонавты нашу планету.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667</TotalTime>
  <Words>542</Words>
  <Application>Microsoft Office PowerPoint</Application>
  <PresentationFormat>Экран (4:3)</PresentationFormat>
  <Paragraphs>94</Paragraphs>
  <Slides>28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Constantia</vt:lpstr>
      <vt:lpstr>Franklin Gothic Demi</vt:lpstr>
      <vt:lpstr>Times New Roman</vt:lpstr>
      <vt:lpstr>Wingdings 2</vt:lpstr>
      <vt:lpstr>Поток</vt:lpstr>
      <vt:lpstr>Презентация PowerPoint</vt:lpstr>
      <vt:lpstr>Сергей Павлович Королев в 1933году сконструировал первый космический спутник , установил на нем специальные приборы и запустил в космическое пространство. Полет прошел успешно</vt:lpstr>
      <vt:lpstr>Презентация PowerPoint</vt:lpstr>
      <vt:lpstr>Презентация PowerPoint</vt:lpstr>
      <vt:lpstr>            Юрий Гагарин</vt:lpstr>
      <vt:lpstr> Его улыбка облетела Весь шар земной И часто вспоминая то и дело Улыбкой этой сами мы живем порой. </vt:lpstr>
      <vt:lpstr>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</vt:lpstr>
      <vt:lpstr>Ракета поднималась  все выше и выше!  Посмотри! Она уже выше облаков!</vt:lpstr>
      <vt:lpstr>Такой видят космонавты нашу планету.</vt:lpstr>
      <vt:lpstr>Луна – спутник нашей планеты.</vt:lpstr>
      <vt:lpstr>Солнце – самый знакомый всем людям астрономический объект. Это наша звезда, дающая нам жизнь. Из-за него днём все остальные космические объекты становятся невидимы. Солнце выделяет свет и тепло, до тех пор, пока не зайдёт за горизонт. И только потом небо становиться достаточно тёмным, чтоб увидеть остальные звёзды.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asusf8ws</dc:creator>
  <cp:lastModifiedBy>user</cp:lastModifiedBy>
  <cp:revision>72</cp:revision>
  <dcterms:created xsi:type="dcterms:W3CDTF">2012-03-28T17:59:31Z</dcterms:created>
  <dcterms:modified xsi:type="dcterms:W3CDTF">2020-04-06T04:49:40Z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1723948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D7.0.3</vt:lpwstr>
  </property>
</Properties>
</file>