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57" r:id="rId5"/>
    <p:sldId id="258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30081-C96C-4062-B0E3-6AF009A46E14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3BBD-E7BE-4A97-88F1-BD63375122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8;&#1072;&#1085;&#1077;&#1085;&#1085;&#1099;&#1077;%20&#1074;%20&#1074;&#1086;&#1074;&amp;pos=5&amp;img_url=https://cs8.pikabu.ru/post_img/2016/04/30/5/og_og_1461999601288630468.jpg&amp;rpt=simage" TargetMode="External"/><Relationship Id="rId3" Type="http://schemas.openxmlformats.org/officeDocument/2006/relationships/hyperlink" Target="https://nsportal.ru/detskiy-sad/raznoe/2015/04/24/konspekt-nod-detyam-o-velikoy-otechestvennoy-voyne" TargetMode="External"/><Relationship Id="rId7" Type="http://schemas.openxmlformats.org/officeDocument/2006/relationships/hyperlink" Target="https://yandex.ru/images/search?text=&#1088;&#1091;&#1089;&#1089;&#1082;&#1080;&#1077;%20&#1083;&#1102;&#1076;&#1080;%20&#1079;&#1072;&#1097;&#1080;&#1097;&#1072;&#1083;&#1080;%20&#1089;&#1074;&#1086;&#1102;%20&#1088;&#1086;&#1076;&#1080;&#1085;&#1091;&amp;pos=27&amp;img_url=https://ds02.infourok.ru/uploads/ex/019d/0002e7cc-a014faf1/img4.jpg&amp;rpt=simage" TargetMode="External"/><Relationship Id="rId2" Type="http://schemas.openxmlformats.org/officeDocument/2006/relationships/hyperlink" Target="https://ped-kopilka.ru/blogs/ana-vitalevna-potapova/konspekt-zanjatija-po-formirovaniyu-grazhdansko-patrioticheskoi-pozici-u-detei-doshkolnogo-vozras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92;&#1086;&#1085;%20&#1076;&#1083;&#1103;%20&#1087;&#1088;&#1077;&#1079;&#1077;&#1085;&#1090;&#1072;&#1094;&#1080;&#1080;%20&#1076;&#1077;&#1085;&#1100;%20&#1087;&#1086;&#1073;&#1077;&#1076;&#1099;&amp;pos=3&amp;img_url=https://ds04.infourok.ru/uploads/ex/0425/00066cc4-2fe8ca22/1/img6.jpg&amp;rpt=simage" TargetMode="External"/><Relationship Id="rId11" Type="http://schemas.openxmlformats.org/officeDocument/2006/relationships/hyperlink" Target="https://yandex.ru/images/search?text=&#1072;&#1076;&#1086;&#1083;&#1100;&#1092;%20&#1075;&#1080;&#1090;&#1083;&#1077;&#1088;&amp;pos=3&amp;img_url=https://medias.liberation.fr/photo/78286-portrait-d-adolf-hitler-date-de-1938.jpg?modified_at%3D1254242774%26width%3D960&amp;rpt=simage" TargetMode="External"/><Relationship Id="rId5" Type="http://schemas.openxmlformats.org/officeDocument/2006/relationships/hyperlink" Target="https://childage.ru/psihologiya-i-razvitie/vospitanie-rebenka/detyam-o-voyne-1941-1945-dlya-detskogo-sada.html" TargetMode="External"/><Relationship Id="rId10" Type="http://schemas.openxmlformats.org/officeDocument/2006/relationships/hyperlink" Target="https://yandex.ru/images/search?text=&#1089;&#1086;&#1074;&#1077;&#1090;&#1089;&#1082;&#1080;&#1077;%20&#1076;&#1077;&#1074;&#1091;&#1096;&#1082;&#1080;%20&#1091;&#1093;&#1086;&#1076;&#1080;&#1083;&#1080;%20&#1072;%20&#1092;&#1092;&#1088;&#1086;&#1085;&#1090;&amp;pos=8&amp;img_url=https://i.ytimg.com/vi/nyoyNqv2Ra0/maxresdefault.jpg&amp;rpt=simage" TargetMode="External"/><Relationship Id="rId4" Type="http://schemas.openxmlformats.org/officeDocument/2006/relationships/hyperlink" Target="https://www.maam.ru/detskijsad/konspekt-besedy-s-detmi-starshei-grupy-na-temu-velikaja-otechestvenaja-voina.html" TargetMode="External"/><Relationship Id="rId9" Type="http://schemas.openxmlformats.org/officeDocument/2006/relationships/hyperlink" Target="https://yandex.ru/images/search?text=&#1089;&#1086;&#1083;&#1076;&#1072;&#1090;%20&#1092;&#1072;&#1096;&#1080;&#1089;&#1090;&#1089;&#1082;&#1086;&#1081;%20&#1075;&#1077;&#1088;&#1084;&#1072;&#1085;&#1080;&#1080;&amp;pos=3&amp;img_url=https://wallpapercave.com/wp/wp2773326.jpg&amp;rpt=sim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Детям о ВОВ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Очень </a:t>
            </a:r>
            <a:r>
              <a:rPr lang="ru-RU" dirty="0"/>
              <a:t>много людей погибло в то далекое суровое и страшное время</a:t>
            </a:r>
            <a:r>
              <a:rPr lang="ru-RU" dirty="0" smtClean="0"/>
              <a:t>. Погибли в бою, от ран, в концлагерях</a:t>
            </a:r>
            <a:endParaRPr lang="ru-RU" dirty="0"/>
          </a:p>
        </p:txBody>
      </p:sp>
      <p:pic>
        <p:nvPicPr>
          <p:cNvPr id="3074" name="Picture 2" descr="C:\Users\Hack The World\Desktop\1079509191_46_35_1374_1328_600x600_80_0_1_9f04bb7c2c42377070687a0579102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495205" cy="34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Русские люди почти </a:t>
            </a:r>
            <a:r>
              <a:rPr lang="ru-RU" dirty="0"/>
              <a:t>4 года защищали свою Землю, свою Родину, детей, жен, родителей, свое Отечество, поэтому войну 1941-1945 годов назвали Великой </a:t>
            </a:r>
            <a:r>
              <a:rPr lang="ru-RU" dirty="0" smtClean="0"/>
              <a:t>Отечественной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Hack The World\Desktop\02d3437e91273e31ead2858d41a411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4344000" cy="32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9 мая – День Победы над фашисткой Германией. Был установлен Знамя Победы над правительством Германии - Рейхстагом</a:t>
            </a:r>
            <a:endParaRPr lang="ru-RU" dirty="0"/>
          </a:p>
        </p:txBody>
      </p:sp>
      <p:pic>
        <p:nvPicPr>
          <p:cNvPr id="1026" name="Picture 2" descr="C:\Users\Hack The World\Desktop\02d3437e91273e31ead2858d41a411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493" y="2636912"/>
            <a:ext cx="449698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6000" b="1" i="1" dirty="0" smtClean="0"/>
              <a:t>БЛАГОДАРЮ ЗА ВНИМАНИЕ!</a:t>
            </a:r>
            <a:endParaRPr lang="ru-RU" sz="60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 и интернет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https://ped-kopilka.ru/blogs/ana-vitalevna-potapova/konspekt-zanjatija-po-formirovaniyu-grazhdansko-patrioticheskoi-pozici-u-detei-doshkolnogo-vozrasta.html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https://nsportal.ru/detskiy-sad/raznoe/2015/04/24/konspekt-nod-detyam-o-velikoy-otechestvennoy-voyne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https://www.maam.ru/detskijsad/konspekt-besedy-s-detmi-starshei-grupy-na-temu-velikaja-otechestvenaja-voina.html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https://childage.ru/psihologiya-i-razvitie/vospitanie-rebenka/detyam-o-voyne-1941-1945-dlya-detskogo-sada.html</a:t>
            </a:r>
            <a:endParaRPr lang="ru-RU" dirty="0" smtClean="0"/>
          </a:p>
          <a:p>
            <a:r>
              <a:rPr lang="en-US" dirty="0" smtClean="0"/>
              <a:t>https://yandex.ru/images/search?text=9%20</a:t>
            </a:r>
            <a:r>
              <a:rPr lang="ru-RU" dirty="0" smtClean="0"/>
              <a:t>мая%20-%20День%20Победы%20над%20фашистской%20Германией.%20Был%20установлен%20советский%20флаг%20над%20правительством&amp;</a:t>
            </a:r>
            <a:r>
              <a:rPr lang="en-US" dirty="0" smtClean="0"/>
              <a:t>pos=0&amp;img_url=https%3A%2F%2Fcs10.pikabu.ru%2Fpost_img%2F2018%2F05%2F09%2F5%2Fog_og_1525849923238460588.jpg&amp;rpt=</a:t>
            </a:r>
            <a:r>
              <a:rPr lang="en-US" dirty="0" err="1" smtClean="0"/>
              <a:t>simage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https://yandex.ru/images/search?text=</a:t>
            </a:r>
            <a:r>
              <a:rPr lang="ru-RU" dirty="0" smtClean="0">
                <a:hlinkClick r:id="rId6"/>
              </a:rPr>
              <a:t>фон%20для%20презентации%20день%20победы&amp;</a:t>
            </a:r>
            <a:r>
              <a:rPr lang="en-US" dirty="0" smtClean="0">
                <a:hlinkClick r:id="rId6"/>
              </a:rPr>
              <a:t>pos=3&amp;img_url=https%3A%2F%2Fds04.infourok.ru%2Fuploads%2Fex%2F0425%2F00066cc4-2fe8ca22%2F1%2Fimg6.jpg&amp;rpt=</a:t>
            </a:r>
            <a:r>
              <a:rPr lang="en-US" dirty="0" err="1" smtClean="0">
                <a:hlinkClick r:id="rId6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https://yandex.ru/images/search?text=</a:t>
            </a:r>
            <a:r>
              <a:rPr lang="ru-RU" dirty="0" smtClean="0">
                <a:hlinkClick r:id="rId7"/>
              </a:rPr>
              <a:t>русские%20люди%20защищали%20свою%20родину&amp;</a:t>
            </a:r>
            <a:r>
              <a:rPr lang="en-US" dirty="0" smtClean="0">
                <a:hlinkClick r:id="rId7"/>
              </a:rPr>
              <a:t>pos=27&amp;img_url=https%3A%2F%2Fds02.infourok.ru%2Fuploads%2Fex%2F019d%2F0002e7cc-a014faf1%2Fimg4.jpg&amp;rpt=</a:t>
            </a:r>
            <a:r>
              <a:rPr lang="en-US" dirty="0" err="1" smtClean="0">
                <a:hlinkClick r:id="rId7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https://yandex.ru/images/search?text=</a:t>
            </a:r>
            <a:r>
              <a:rPr lang="ru-RU" dirty="0" smtClean="0">
                <a:hlinkClick r:id="rId8"/>
              </a:rPr>
              <a:t>раненные%20в%20вов&amp;</a:t>
            </a:r>
            <a:r>
              <a:rPr lang="en-US" dirty="0" smtClean="0">
                <a:hlinkClick r:id="rId8"/>
              </a:rPr>
              <a:t>pos=5&amp;img_url=https%3A%2F%2Fcs8.pikabu.ru%2Fpost_img%2F2016%2F04%2F30%2F5%2Fog_og_1461999601288630468.jpg&amp;rpt=</a:t>
            </a:r>
            <a:r>
              <a:rPr lang="en-US" dirty="0" err="1" smtClean="0">
                <a:hlinkClick r:id="rId8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https://yandex.ru/images/search?text=</a:t>
            </a:r>
            <a:r>
              <a:rPr lang="ru-RU" dirty="0" smtClean="0">
                <a:hlinkClick r:id="rId9"/>
              </a:rPr>
              <a:t>солдат%20фашистской%20германии&amp;</a:t>
            </a:r>
            <a:r>
              <a:rPr lang="en-US" dirty="0" smtClean="0">
                <a:hlinkClick r:id="rId9"/>
              </a:rPr>
              <a:t>pos=3&amp;img_url=https%3A%2F%2Fwallpapercave.com%2Fwp%2Fwp2773326.jpg&amp;rpt=</a:t>
            </a:r>
            <a:r>
              <a:rPr lang="en-US" dirty="0" err="1" smtClean="0">
                <a:hlinkClick r:id="rId9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https://yandex.ru/images/search?text=</a:t>
            </a:r>
            <a:r>
              <a:rPr lang="ru-RU" dirty="0" smtClean="0">
                <a:hlinkClick r:id="rId10"/>
              </a:rPr>
              <a:t>советские%20девушки%20уходили%20а%20ффронт&amp;</a:t>
            </a:r>
            <a:r>
              <a:rPr lang="en-US" dirty="0" smtClean="0">
                <a:hlinkClick r:id="rId10"/>
              </a:rPr>
              <a:t>pos=8&amp;img_url=https%3A%2F%2Fi.ytimg.com%2Fvi%2FnyoyNqv2Ra0%2Fmaxresdefault.jpg&amp;rpt=</a:t>
            </a:r>
            <a:r>
              <a:rPr lang="en-US" dirty="0" err="1" smtClean="0">
                <a:hlinkClick r:id="rId10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https://yandex.ru/images/search?text=</a:t>
            </a:r>
            <a:r>
              <a:rPr lang="ru-RU" dirty="0" smtClean="0">
                <a:hlinkClick r:id="rId11"/>
              </a:rPr>
              <a:t>адольф%20гитлер&amp;</a:t>
            </a:r>
            <a:r>
              <a:rPr lang="en-US" dirty="0" smtClean="0">
                <a:hlinkClick r:id="rId11"/>
              </a:rPr>
              <a:t>pos=3&amp;img_url=https%3A%2F%2Fmedias.liberation.fr%2Fphoto%2F78286-portrait-d-adolf-hitler-date-de-1938.jpg%3Fmodified_at%3D1254242774%26width%3D960&amp;rpt=</a:t>
            </a:r>
            <a:r>
              <a:rPr lang="en-US" dirty="0" err="1" smtClean="0">
                <a:hlinkClick r:id="rId11"/>
              </a:rPr>
              <a:t>simage</a:t>
            </a:r>
            <a:endParaRPr lang="ru-RU" dirty="0" smtClean="0"/>
          </a:p>
          <a:p>
            <a:r>
              <a:rPr lang="en-US" dirty="0" smtClean="0"/>
              <a:t>https://yandex.ru/images/search?text=</a:t>
            </a:r>
            <a:r>
              <a:rPr lang="ru-RU" dirty="0" smtClean="0"/>
              <a:t>война%20вов%20это%20ужас%20и%20смерть&amp;</a:t>
            </a:r>
            <a:r>
              <a:rPr lang="en-US" dirty="0" smtClean="0"/>
              <a:t>pos=2&amp;img_url=https%3A%2F%2Fds05.infourok.ru%2Fuploads%2Fex%2F12fd%2F00027074-6490ff61%2Fimg6.jpg&amp;rpt=</a:t>
            </a:r>
            <a:r>
              <a:rPr lang="en-US" dirty="0" err="1" smtClean="0"/>
              <a:t>simage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Война</a:t>
            </a:r>
            <a:r>
              <a:rPr lang="ru-RU" dirty="0"/>
              <a:t>. Какое страшное слово. Война – это горе и страх. Война – это разруха и смерть.</a:t>
            </a:r>
          </a:p>
        </p:txBody>
      </p:sp>
      <p:pic>
        <p:nvPicPr>
          <p:cNvPr id="9218" name="Picture 2" descr="C:\Users\Hack The World\Desktop\j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4868788" cy="323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четыре часа утра 22 июня 1941 года, когда в глубокий сон были погружены все города и </a:t>
            </a:r>
            <a:r>
              <a:rPr lang="ru-RU" dirty="0" smtClean="0"/>
              <a:t>сёла, </a:t>
            </a:r>
            <a:r>
              <a:rPr lang="ru-RU" dirty="0"/>
              <a:t>немцы </a:t>
            </a:r>
            <a:r>
              <a:rPr lang="ru-RU" dirty="0" smtClean="0"/>
              <a:t>напали на  нашу страну</a:t>
            </a:r>
            <a:endParaRPr lang="ru-RU" dirty="0"/>
          </a:p>
        </p:txBody>
      </p:sp>
      <p:pic>
        <p:nvPicPr>
          <p:cNvPr id="10242" name="Picture 2" descr="C:\Users\Hack The World\Desktop\0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529266" cy="32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22 июня.</a:t>
            </a:r>
            <a:endParaRPr lang="ru-RU" b="1" dirty="0"/>
          </a:p>
          <a:p>
            <a:pPr>
              <a:buNone/>
            </a:pPr>
            <a:r>
              <a:rPr lang="ru-RU" b="1" dirty="0"/>
              <a:t>Все на рассвете мирно спали,</a:t>
            </a:r>
          </a:p>
          <a:p>
            <a:pPr>
              <a:buNone/>
            </a:pPr>
            <a:r>
              <a:rPr lang="ru-RU" b="1" dirty="0"/>
              <a:t>Ночь темная как – будто тень</a:t>
            </a:r>
          </a:p>
          <a:p>
            <a:pPr>
              <a:buNone/>
            </a:pPr>
            <a:r>
              <a:rPr lang="ru-RU" b="1" dirty="0"/>
              <a:t>И жители земли еще не знали</a:t>
            </a:r>
          </a:p>
          <a:p>
            <a:pPr>
              <a:buNone/>
            </a:pPr>
            <a:r>
              <a:rPr lang="ru-RU" b="1" dirty="0"/>
              <a:t>Какой рождался страшный день.</a:t>
            </a:r>
          </a:p>
          <a:p>
            <a:pPr>
              <a:buNone/>
            </a:pPr>
            <a:r>
              <a:rPr lang="ru-RU" b="1" dirty="0"/>
              <a:t>Не знали, что в двадцатом веке</a:t>
            </a:r>
          </a:p>
          <a:p>
            <a:pPr>
              <a:buNone/>
            </a:pPr>
            <a:r>
              <a:rPr lang="ru-RU" b="1" dirty="0"/>
              <a:t>Он станет самым черным днем,</a:t>
            </a:r>
          </a:p>
          <a:p>
            <a:pPr>
              <a:buNone/>
            </a:pPr>
            <a:r>
              <a:rPr lang="ru-RU" b="1" dirty="0"/>
              <a:t>От крови покраснеют реки</a:t>
            </a:r>
          </a:p>
          <a:p>
            <a:pPr>
              <a:buNone/>
            </a:pPr>
            <a:r>
              <a:rPr lang="ru-RU" b="1" dirty="0" smtClean="0"/>
              <a:t> Земля </a:t>
            </a:r>
            <a:r>
              <a:rPr lang="ru-RU" b="1" dirty="0"/>
              <a:t>опалится огнем</a:t>
            </a:r>
            <a:r>
              <a:rPr lang="ru-RU" b="1" dirty="0" smtClean="0"/>
              <a:t>!</a:t>
            </a:r>
          </a:p>
          <a:p>
            <a:pPr>
              <a:buNone/>
            </a:pPr>
            <a:r>
              <a:rPr lang="ru-RU" dirty="0" smtClean="0"/>
              <a:t>                     (</a:t>
            </a:r>
            <a:r>
              <a:rPr lang="ru-RU" b="1" i="1" dirty="0"/>
              <a:t>Наталья </a:t>
            </a:r>
            <a:r>
              <a:rPr lang="ru-RU" b="1" i="1" dirty="0" err="1" smtClean="0"/>
              <a:t>Андриянова-Сергеева</a:t>
            </a:r>
            <a:r>
              <a:rPr lang="ru-RU" b="1" i="1" dirty="0" smtClean="0"/>
              <a:t>)</a:t>
            </a:r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нашу страну напала </a:t>
            </a:r>
            <a:r>
              <a:rPr lang="ru-RU" dirty="0"/>
              <a:t>фашистская </a:t>
            </a:r>
            <a:r>
              <a:rPr lang="ru-RU" dirty="0" smtClean="0"/>
              <a:t>Германия</a:t>
            </a:r>
          </a:p>
          <a:p>
            <a:endParaRPr lang="ru-RU" dirty="0"/>
          </a:p>
        </p:txBody>
      </p:sp>
      <p:pic>
        <p:nvPicPr>
          <p:cNvPr id="8196" name="Picture 4" descr="C:\Users\Hack The World\Desktop\Fla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4652233" cy="343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 власти в Германии </a:t>
            </a:r>
            <a:r>
              <a:rPr lang="ru-RU" dirty="0"/>
              <a:t>стоял </a:t>
            </a:r>
            <a:r>
              <a:rPr lang="ru-RU" dirty="0" smtClean="0"/>
              <a:t>Адольф  Гитлер, </a:t>
            </a:r>
            <a:r>
              <a:rPr lang="ru-RU" dirty="0"/>
              <a:t>который желал подчинить себе как можно больше </a:t>
            </a:r>
            <a:r>
              <a:rPr lang="ru-RU" dirty="0" smtClean="0"/>
              <a:t>территорий со </a:t>
            </a:r>
            <a:r>
              <a:rPr lang="ru-RU" dirty="0"/>
              <a:t>всеми фабриками, заводами, городами, сёлами и таким образом сделать свою страну </a:t>
            </a:r>
            <a:r>
              <a:rPr lang="ru-RU" i="1" dirty="0"/>
              <a:t>(Германию)</a:t>
            </a:r>
            <a:r>
              <a:rPr lang="ru-RU" dirty="0"/>
              <a:t> самой богатой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влиятельной на Земле.</a:t>
            </a:r>
          </a:p>
        </p:txBody>
      </p:sp>
      <p:pic>
        <p:nvPicPr>
          <p:cNvPr id="7170" name="Picture 2" descr="C:\Users\Hack The World\Desktop\Part-PAR-ARP1905845-1-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284984"/>
            <a:ext cx="2195736" cy="3128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Война </a:t>
            </a:r>
            <a:r>
              <a:rPr lang="ru-RU" dirty="0"/>
              <a:t>наступила внезапно. Из-за </a:t>
            </a:r>
            <a:r>
              <a:rPr lang="ru-RU" dirty="0" smtClean="0"/>
              <a:t>этого наша страна </a:t>
            </a:r>
            <a:r>
              <a:rPr lang="ru-RU" dirty="0"/>
              <a:t>понесла огромные потери. Немцы захватывали город за городом, убивали людей. </a:t>
            </a:r>
          </a:p>
        </p:txBody>
      </p:sp>
      <p:pic>
        <p:nvPicPr>
          <p:cNvPr id="6146" name="Picture 2" descr="C:\Users\Hack The World\Desktop\1474796296-8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77272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По </a:t>
            </a:r>
            <a:r>
              <a:rPr lang="ru-RU" dirty="0"/>
              <a:t>всей стране, начался призыв в армию, нашу Красную Армию. Всех мужчин, которые могли держать оружие, призывали на войну, чтобы защищать свою Родину. На фронт уходили отцы, старшие братья, даже многие девушки шли на фронт.</a:t>
            </a:r>
          </a:p>
        </p:txBody>
      </p:sp>
      <p:pic>
        <p:nvPicPr>
          <p:cNvPr id="5122" name="Picture 2" descr="C:\Users\Hack The World\Desktop\1941su_20MVA_20wmn_20in_20nrd.opolqenie_20Wgn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67567"/>
            <a:ext cx="4680520" cy="3190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Фашисты </a:t>
            </a:r>
            <a:r>
              <a:rPr lang="ru-RU" dirty="0"/>
              <a:t>были уверены, что Новый год они встретят в Москве, но советские войска сумели остановить их наступление.</a:t>
            </a:r>
          </a:p>
        </p:txBody>
      </p:sp>
      <p:pic>
        <p:nvPicPr>
          <p:cNvPr id="4098" name="Picture 2" descr="C:\Users\Hack The World\Desktop\soldaty-nacistskij-vtoraya-mirovaya-vojna-verma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4646612" cy="301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Детям о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 и интернет источники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ВОВ</dc:title>
  <dc:creator>Hack The World</dc:creator>
  <cp:lastModifiedBy>user</cp:lastModifiedBy>
  <cp:revision>11</cp:revision>
  <dcterms:created xsi:type="dcterms:W3CDTF">2019-04-30T17:47:06Z</dcterms:created>
  <dcterms:modified xsi:type="dcterms:W3CDTF">2019-05-01T06:25:40Z</dcterms:modified>
</cp:coreProperties>
</file>