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50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E14E-9860-40A5-ACE7-1638990BA851}" type="datetimeFigureOut">
              <a:rPr lang="ru-RU" smtClean="0"/>
              <a:pPr/>
              <a:t>03.03.2019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0FB3-DF96-4E2E-A702-BEA87D5C9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0;&#1085;&#1089;&#1090;&#1088;&#1091;&#1084;&#1077;&#1085;&#1090;&#1099;%20&#1087;&#1086;&#1074;&#1072;&#1088;&#1072;%20&#1082;&#1072;&#1088;&#1090;&#1080;&#1085;&#1082;&#1080;%20&#1076;&#1083;&#1103;%20&#1076;&#1077;&#1090;&#1077;&#1081;" TargetMode="External"/><Relationship Id="rId2" Type="http://schemas.openxmlformats.org/officeDocument/2006/relationships/hyperlink" Target="https://yandex.ru/images/search?pos=0&amp;img_url=https://ds04.infourok.ru/uploads/ex/0738/0004878f-98e2583d/hello_html_m3945f029.jpg&amp;text=&#1080;&#1085;&#1089;&#1090;&#1088;&#1091;&#1084;&#1077;&#1085;&#1090;&#1099;%20&#1087;&#1072;&#1088;&#1080;&#1082;&#1089;&#1072;&#1093;&#1077;&#1088;&#1072;%20&#1082;&#1072;&#1088;&#1090;&#1080;&#1085;&#1082;&#1080;%20&#1076;&#1083;&#1103;%20&#1076;&#1077;&#1090;&#1077;&#1081;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images/search?text=&#1080;&#1085;&#1089;&#1090;&#1088;&#1091;&#1084;&#1077;&#1085;&#1090;&#1099;%20&#1089;&#1090;&#1086;&#1083;&#1103;&#1088;%20&#1082;&#1072;&#1088;&#1090;&#1080;&#1085;&#1082;&#1080;%20&#1076;&#1083;&#1103;%20&#1076;&#1077;&#1090;&#1077;&#1081;" TargetMode="External"/><Relationship Id="rId4" Type="http://schemas.openxmlformats.org/officeDocument/2006/relationships/hyperlink" Target="https://yandex.ru/images/search?text=&#1080;&#1085;&#1089;&#1090;&#1088;&#1091;&#1084;&#1077;&#1085;&#1090;&#1099;%20&#1084;&#1091;&#1079;&#1099;&#1082;&#1072;&#1085;&#1090;&#1072;%20&#1082;&#1072;&#1088;&#1090;&#1080;&#1085;&#1082;&#1080;%20&#1076;&#1083;&#1103;%20&#1076;&#1077;&#1090;&#1077;&#1081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Кому что нужно для работы?</a:t>
            </a:r>
            <a:br>
              <a:rPr lang="ru-RU" sz="5400" b="1" dirty="0" smtClean="0"/>
            </a:br>
            <a:r>
              <a:rPr lang="ru-RU" sz="5400" b="1" dirty="0" smtClean="0"/>
              <a:t>(интерактивная игра)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8820472" cy="2711152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Выполнила</a:t>
            </a:r>
          </a:p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Бобылева</a:t>
            </a:r>
            <a:r>
              <a:rPr lang="ru-RU" sz="2800" dirty="0" smtClean="0">
                <a:solidFill>
                  <a:schemeClr val="tx1"/>
                </a:solidFill>
              </a:rPr>
              <a:t> Мария Александровна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Ярославль, 2019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Hack The World\Desktop\120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645024"/>
            <a:ext cx="2389498" cy="2016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ru-RU" dirty="0" smtClean="0"/>
              <a:t>Доктор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7164288" cy="4320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347864" y="3861048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Найди  лишнее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47664" y="6165304"/>
            <a:ext cx="61926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следующему слайду</a:t>
            </a:r>
            <a:endParaRPr lang="ru-RU" dirty="0"/>
          </a:p>
        </p:txBody>
      </p:sp>
      <p:pic>
        <p:nvPicPr>
          <p:cNvPr id="4" name="Picture 2" descr="C:\Users\Hack The World\Desktop\shpr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3788" y="1484784"/>
            <a:ext cx="1802308" cy="1872208"/>
          </a:xfrm>
          <a:prstGeom prst="rect">
            <a:avLst/>
          </a:prstGeom>
          <a:noFill/>
        </p:spPr>
      </p:pic>
      <p:pic>
        <p:nvPicPr>
          <p:cNvPr id="1027" name="Picture 3" descr="C:\Users\Hack The World\Desktop\sku_180045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340768"/>
            <a:ext cx="2160241" cy="2160240"/>
          </a:xfrm>
          <a:prstGeom prst="rect">
            <a:avLst/>
          </a:prstGeom>
          <a:noFill/>
        </p:spPr>
      </p:pic>
      <p:pic>
        <p:nvPicPr>
          <p:cNvPr id="1028" name="Picture 4" descr="C:\Users\Hack The World\Desktop\1242072271_pic_id2497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9805" y="1556792"/>
            <a:ext cx="2044643" cy="1725488"/>
          </a:xfrm>
          <a:prstGeom prst="rect">
            <a:avLst/>
          </a:prstGeom>
          <a:noFill/>
        </p:spPr>
      </p:pic>
      <p:pic>
        <p:nvPicPr>
          <p:cNvPr id="5" name="Picture 5" descr="C:\Users\Hack The World\Desktop\365_OSZ5_7052-34_product1_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3789040"/>
            <a:ext cx="194421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Строитель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6165304"/>
            <a:ext cx="64807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слайду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6805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" name="Picture 2" descr="C:\Users\Hack The World\Desktop\900-900-500195_smob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1619671" cy="2253455"/>
          </a:xfrm>
          <a:prstGeom prst="rect">
            <a:avLst/>
          </a:prstGeom>
          <a:noFill/>
        </p:spPr>
      </p:pic>
      <p:pic>
        <p:nvPicPr>
          <p:cNvPr id="4" name="Picture 3" descr="C:\Users\Hack The World\Desktop\m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196752"/>
            <a:ext cx="2197298" cy="2197298"/>
          </a:xfrm>
          <a:prstGeom prst="rect">
            <a:avLst/>
          </a:prstGeom>
          <a:noFill/>
        </p:spPr>
      </p:pic>
      <p:pic>
        <p:nvPicPr>
          <p:cNvPr id="5" name="Picture 4" descr="C:\Users\Hack The World\Desktop\nabor_instrymentov_smoby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124744"/>
            <a:ext cx="2088232" cy="2232248"/>
          </a:xfrm>
          <a:prstGeom prst="rect">
            <a:avLst/>
          </a:prstGeom>
          <a:noFill/>
        </p:spPr>
      </p:pic>
      <p:pic>
        <p:nvPicPr>
          <p:cNvPr id="6" name="Picture 5" descr="C:\Users\Hack The World\Desktop\Elektrodrely_JCB_na_batareykah-15709-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7956" y="1196752"/>
            <a:ext cx="2116044" cy="2160240"/>
          </a:xfrm>
          <a:prstGeom prst="rect">
            <a:avLst/>
          </a:prstGeom>
          <a:noFill/>
        </p:spPr>
      </p:pic>
      <p:pic>
        <p:nvPicPr>
          <p:cNvPr id="7" name="Picture 6" descr="C:\Users\Hack The World\Desktop\Расчёска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861048"/>
            <a:ext cx="3002400" cy="1645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6453336"/>
            <a:ext cx="6120680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 следующему слайду</a:t>
            </a:r>
            <a:endParaRPr lang="ru-RU" dirty="0"/>
          </a:p>
        </p:txBody>
      </p:sp>
      <p:pic>
        <p:nvPicPr>
          <p:cNvPr id="4" name="Picture 2" descr="C:\Users\Hack The World\Desktop\737-2366_PI_1000015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2647500" cy="1512168"/>
          </a:xfrm>
          <a:prstGeom prst="rect">
            <a:avLst/>
          </a:prstGeom>
          <a:noFill/>
        </p:spPr>
      </p:pic>
      <p:pic>
        <p:nvPicPr>
          <p:cNvPr id="5" name="Picture 3" descr="C:\Users\Hack The World\Desktop\s1200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501008"/>
            <a:ext cx="1861240" cy="1440160"/>
          </a:xfrm>
          <a:prstGeom prst="rect">
            <a:avLst/>
          </a:prstGeom>
          <a:noFill/>
        </p:spPr>
      </p:pic>
      <p:pic>
        <p:nvPicPr>
          <p:cNvPr id="6" name="Picture 4" descr="C:\Users\Hack The World\Desktop\s1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653136"/>
            <a:ext cx="2073600" cy="1555200"/>
          </a:xfrm>
          <a:prstGeom prst="rect">
            <a:avLst/>
          </a:prstGeom>
          <a:noFill/>
        </p:spPr>
      </p:pic>
      <p:pic>
        <p:nvPicPr>
          <p:cNvPr id="7" name="Picture 5" descr="C:\Users\Hack The World\Desktop\image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501008"/>
            <a:ext cx="2016224" cy="1461624"/>
          </a:xfrm>
          <a:prstGeom prst="rect">
            <a:avLst/>
          </a:prstGeom>
          <a:noFill/>
        </p:spPr>
      </p:pic>
      <p:pic>
        <p:nvPicPr>
          <p:cNvPr id="8" name="Picture 6" descr="C:\Users\Hack The World\Desktop\504019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556792"/>
            <a:ext cx="2664296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Повар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6093296"/>
            <a:ext cx="604867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 следующему слайду</a:t>
            </a:r>
            <a:endParaRPr lang="ru-RU" dirty="0"/>
          </a:p>
        </p:txBody>
      </p:sp>
      <p:pic>
        <p:nvPicPr>
          <p:cNvPr id="2050" name="Picture 2" descr="C:\Users\Hack The World\Desktop\sl_162983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2075906" cy="1728192"/>
          </a:xfrm>
          <a:prstGeom prst="rect">
            <a:avLst/>
          </a:prstGeom>
          <a:noFill/>
        </p:spPr>
      </p:pic>
      <p:pic>
        <p:nvPicPr>
          <p:cNvPr id="2051" name="Picture 3" descr="C:\Users\Hack The World\Desktop\salon-scissors-comb-hairdresser-hairstyle-beauty-parlour-black-hair-and-vec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2419116" cy="1612744"/>
          </a:xfrm>
          <a:prstGeom prst="rect">
            <a:avLst/>
          </a:prstGeom>
          <a:noFill/>
        </p:spPr>
      </p:pic>
      <p:pic>
        <p:nvPicPr>
          <p:cNvPr id="2052" name="Picture 4" descr="C:\Users\Hack The World\Desktop\72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645024"/>
            <a:ext cx="2034000" cy="1627200"/>
          </a:xfrm>
          <a:prstGeom prst="rect">
            <a:avLst/>
          </a:prstGeom>
          <a:noFill/>
        </p:spPr>
      </p:pic>
      <p:pic>
        <p:nvPicPr>
          <p:cNvPr id="2053" name="Picture 5" descr="C:\Users\Hack The World\Desktop\737-2366_PI_1000015M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293096"/>
            <a:ext cx="1771200" cy="177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Парикмахер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6093296"/>
            <a:ext cx="712879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следующему слайду</a:t>
            </a:r>
            <a:endParaRPr lang="ru-RU" dirty="0"/>
          </a:p>
        </p:txBody>
      </p:sp>
      <p:pic>
        <p:nvPicPr>
          <p:cNvPr id="1026" name="Picture 2" descr="C:\Users\Hack The World\Desktop\RC-A-130-W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376264" cy="1728192"/>
          </a:xfrm>
          <a:prstGeom prst="rect">
            <a:avLst/>
          </a:prstGeom>
          <a:noFill/>
        </p:spPr>
      </p:pic>
      <p:pic>
        <p:nvPicPr>
          <p:cNvPr id="1028" name="Picture 4" descr="C:\Users\Hack The World\Desktop\te855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2304256" cy="1546028"/>
          </a:xfrm>
          <a:prstGeom prst="rect">
            <a:avLst/>
          </a:prstGeom>
          <a:noFill/>
        </p:spPr>
      </p:pic>
      <p:pic>
        <p:nvPicPr>
          <p:cNvPr id="1029" name="Picture 5" descr="C:\Users\Hack The World\Desktop\67195_P_13191226632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5496" y="1268760"/>
            <a:ext cx="2300960" cy="1512167"/>
          </a:xfrm>
          <a:prstGeom prst="rect">
            <a:avLst/>
          </a:prstGeom>
          <a:noFill/>
        </p:spPr>
      </p:pic>
      <p:pic>
        <p:nvPicPr>
          <p:cNvPr id="1030" name="Picture 6" descr="C:\Users\Hack The World\Desktop\hello_html_m3945f0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933056"/>
            <a:ext cx="1861200" cy="1861200"/>
          </a:xfrm>
          <a:prstGeom prst="rect">
            <a:avLst/>
          </a:prstGeom>
          <a:noFill/>
        </p:spPr>
      </p:pic>
      <p:pic>
        <p:nvPicPr>
          <p:cNvPr id="1031" name="Picture 7" descr="C:\Users\Hack The World\Desktop\1349432388_zolotoj-podarochnyj-nabor-parikmaherskih-instrumentov-ot-kompanii-ga-ma-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077072"/>
            <a:ext cx="2304256" cy="168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Столяр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6165304"/>
            <a:ext cx="6624736" cy="40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Нажмите для перехода к следующему слайду</a:t>
            </a:r>
            <a:endParaRPr lang="ru-RU" dirty="0"/>
          </a:p>
        </p:txBody>
      </p:sp>
      <p:pic>
        <p:nvPicPr>
          <p:cNvPr id="1026" name="Picture 2" descr="C:\Users\Hack The World\Desktop\full_uploaded_by_url_dbQqwKt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1871662" cy="1898650"/>
          </a:xfrm>
          <a:prstGeom prst="rect">
            <a:avLst/>
          </a:prstGeom>
          <a:noFill/>
        </p:spPr>
      </p:pic>
      <p:pic>
        <p:nvPicPr>
          <p:cNvPr id="1027" name="Picture 3" descr="C:\Users\Hack The World\Desktop\nozhovki-byvayut-raznyh-razmerov-poetomu-vybrat-nuzhnyy-variant-ne-sostavit-tru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76872"/>
            <a:ext cx="2032000" cy="2032000"/>
          </a:xfrm>
          <a:prstGeom prst="rect">
            <a:avLst/>
          </a:prstGeom>
          <a:noFill/>
        </p:spPr>
      </p:pic>
      <p:pic>
        <p:nvPicPr>
          <p:cNvPr id="1028" name="Picture 4" descr="C:\Users\Hack The World\Desktop\3024127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140968"/>
            <a:ext cx="1552500" cy="2070000"/>
          </a:xfrm>
          <a:prstGeom prst="rect">
            <a:avLst/>
          </a:prstGeom>
          <a:noFill/>
        </p:spPr>
      </p:pic>
      <p:pic>
        <p:nvPicPr>
          <p:cNvPr id="1029" name="Picture 5" descr="C:\Users\Hack The World\Desktop\topor-plotnitskiy-profi-kovanyy-800gr-leonhard-mueller-avstriy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149080"/>
            <a:ext cx="1987200" cy="198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Благодарю за 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Используемые источники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en-US" dirty="0" smtClean="0">
                <a:hlinkClick r:id="rId2"/>
              </a:rPr>
              <a:t>https://yandex.ru/images/search?pos=0&amp;img_url=https%3A%2F%2Fds04.infourok.ru%2Fuploads%2Fex%2F0738%2F0004878f-98e2583d%2Fhello_html_m3945f029.jpg&amp;text=</a:t>
            </a:r>
            <a:r>
              <a:rPr lang="ru-RU" dirty="0" smtClean="0">
                <a:hlinkClick r:id="rId2"/>
              </a:rPr>
              <a:t>инструменты%20париксахера%20картинки%20для%20детей&amp;</a:t>
            </a:r>
            <a:r>
              <a:rPr lang="en-US" dirty="0" smtClean="0">
                <a:hlinkClick r:id="rId2"/>
              </a:rPr>
              <a:t>rpt=</a:t>
            </a:r>
            <a:r>
              <a:rPr lang="en-US" dirty="0" err="1" smtClean="0">
                <a:hlinkClick r:id="rId2"/>
              </a:rPr>
              <a:t>simage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https://yandex.ru/images/search?text=</a:t>
            </a:r>
            <a:r>
              <a:rPr lang="ru-RU" dirty="0" smtClean="0">
                <a:hlinkClick r:id="rId3"/>
              </a:rPr>
              <a:t>инструменты%20повара%20картинки%20для%20детей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https://yandex.ru/images/search?text=</a:t>
            </a:r>
            <a:r>
              <a:rPr lang="ru-RU" dirty="0" smtClean="0">
                <a:hlinkClick r:id="rId4"/>
              </a:rPr>
              <a:t>инструменты%20музыканта%20картинки%20для%20детей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https://yandex.ru/images/search?text=</a:t>
            </a:r>
            <a:r>
              <a:rPr lang="ru-RU" dirty="0" smtClean="0">
                <a:hlinkClick r:id="rId5"/>
              </a:rPr>
              <a:t>инструменты%20столяр%20картинки%20для%20детей</a:t>
            </a:r>
            <a:endParaRPr lang="ru-RU" dirty="0" smtClean="0"/>
          </a:p>
          <a:p>
            <a:r>
              <a:rPr lang="en-US" dirty="0" smtClean="0"/>
              <a:t>https://yandex.ru/images/search?text=</a:t>
            </a:r>
            <a:r>
              <a:rPr lang="ru-RU" dirty="0" smtClean="0"/>
              <a:t>инструменты%20строителя%20картинки%20для%20детей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83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Кому что нужно для работы? (интерактивная игра)</vt:lpstr>
      <vt:lpstr>Доктор</vt:lpstr>
      <vt:lpstr>Строитель</vt:lpstr>
      <vt:lpstr>Музыкант</vt:lpstr>
      <vt:lpstr>Повар</vt:lpstr>
      <vt:lpstr>Парикмахер</vt:lpstr>
      <vt:lpstr>Столяр</vt:lpstr>
      <vt:lpstr>Презентация PowerPoint</vt:lpstr>
      <vt:lpstr>Используемые источники 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признаки весны</dc:title>
  <dc:creator>Hack The World</dc:creator>
  <cp:lastModifiedBy>user</cp:lastModifiedBy>
  <cp:revision>56</cp:revision>
  <dcterms:created xsi:type="dcterms:W3CDTF">2018-03-10T13:49:41Z</dcterms:created>
  <dcterms:modified xsi:type="dcterms:W3CDTF">2019-03-03T08:18:27Z</dcterms:modified>
</cp:coreProperties>
</file>